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notesMasterIdLst>
    <p:notesMasterId r:id="rId18"/>
  </p:notesMasterIdLst>
  <p:handoutMasterIdLst>
    <p:handoutMasterId r:id="rId19"/>
  </p:handoutMasterIdLst>
  <p:sldIdLst>
    <p:sldId id="287" r:id="rId2"/>
    <p:sldId id="310" r:id="rId3"/>
    <p:sldId id="321" r:id="rId4"/>
    <p:sldId id="320" r:id="rId5"/>
    <p:sldId id="313" r:id="rId6"/>
    <p:sldId id="318" r:id="rId7"/>
    <p:sldId id="314" r:id="rId8"/>
    <p:sldId id="319" r:id="rId9"/>
    <p:sldId id="315" r:id="rId10"/>
    <p:sldId id="307" r:id="rId11"/>
    <p:sldId id="308" r:id="rId12"/>
    <p:sldId id="309" r:id="rId13"/>
    <p:sldId id="311" r:id="rId14"/>
    <p:sldId id="312" r:id="rId15"/>
    <p:sldId id="316" r:id="rId16"/>
    <p:sldId id="317" r:id="rId17"/>
  </p:sldIdLst>
  <p:sldSz cx="9144000" cy="6858000" type="screen4x3"/>
  <p:notesSz cx="6815138" cy="9940925"/>
  <p:custShowLst>
    <p:custShow name="Aangepaste voorstelling 1" id="0">
      <p:sldLst/>
    </p:custShow>
    <p:custShow name="Aangepaste voorstelling 2" id="1">
      <p:sldLst/>
    </p:custShow>
  </p:custShowLst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FFFF99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FFFF99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FFFF99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FFFF99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FFFF99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b="1" kern="1200">
        <a:solidFill>
          <a:srgbClr val="FFFF99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b="1" kern="1200">
        <a:solidFill>
          <a:srgbClr val="FFFF99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b="1" kern="1200">
        <a:solidFill>
          <a:srgbClr val="FFFF99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b="1" kern="1200">
        <a:solidFill>
          <a:srgbClr val="FFFF99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93F3C"/>
    <a:srgbClr val="496B51"/>
    <a:srgbClr val="FFFFFF"/>
    <a:srgbClr val="CCFFFF"/>
    <a:srgbClr val="FFFFCC"/>
    <a:srgbClr val="FFFF99"/>
    <a:srgbClr val="FFFF00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595" autoAdjust="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3270" y="-84"/>
      </p:cViewPr>
      <p:guideLst>
        <p:guide orient="horz" pos="3131"/>
        <p:guide pos="214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53227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751" tIns="44377" rIns="88751" bIns="44377" numCol="1" anchor="t" anchorCtr="0" compatLnSpc="1">
            <a:prstTxWarp prst="textNoShape">
              <a:avLst/>
            </a:prstTxWarp>
          </a:bodyPr>
          <a:lstStyle>
            <a:lvl1pPr defTabSz="880719" eaLnBrk="1" hangingPunct="1">
              <a:lnSpc>
                <a:spcPct val="100000"/>
              </a:lnSpc>
              <a:buFontTx/>
              <a:buNone/>
              <a:defRPr sz="1200" b="0">
                <a:solidFill>
                  <a:srgbClr val="00FFFF"/>
                </a:solidFill>
                <a:effectLst/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1913" y="1"/>
            <a:ext cx="2953226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751" tIns="44377" rIns="88751" bIns="44377" numCol="1" anchor="t" anchorCtr="0" compatLnSpc="1">
            <a:prstTxWarp prst="textNoShape">
              <a:avLst/>
            </a:prstTxWarp>
          </a:bodyPr>
          <a:lstStyle>
            <a:lvl1pPr algn="r" defTabSz="880719" eaLnBrk="1" hangingPunct="1">
              <a:lnSpc>
                <a:spcPct val="100000"/>
              </a:lnSpc>
              <a:buFontTx/>
              <a:buNone/>
              <a:defRPr sz="1200" b="0">
                <a:solidFill>
                  <a:srgbClr val="00FFFF"/>
                </a:solidFill>
                <a:effectLst/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4116"/>
            <a:ext cx="2953227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751" tIns="44377" rIns="88751" bIns="44377" numCol="1" anchor="b" anchorCtr="0" compatLnSpc="1">
            <a:prstTxWarp prst="textNoShape">
              <a:avLst/>
            </a:prstTxWarp>
          </a:bodyPr>
          <a:lstStyle>
            <a:lvl1pPr defTabSz="880719" eaLnBrk="1" hangingPunct="1">
              <a:lnSpc>
                <a:spcPct val="100000"/>
              </a:lnSpc>
              <a:buFontTx/>
              <a:buNone/>
              <a:defRPr sz="1200" b="0">
                <a:solidFill>
                  <a:srgbClr val="00FFFF"/>
                </a:solidFill>
                <a:effectLst/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1913" y="9444116"/>
            <a:ext cx="2953226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751" tIns="44377" rIns="88751" bIns="44377" numCol="1" anchor="b" anchorCtr="0" compatLnSpc="1">
            <a:prstTxWarp prst="textNoShape">
              <a:avLst/>
            </a:prstTxWarp>
          </a:bodyPr>
          <a:lstStyle>
            <a:lvl1pPr algn="r" defTabSz="879475" eaLnBrk="1" hangingPunct="1">
              <a:defRPr sz="1200" b="0">
                <a:solidFill>
                  <a:srgbClr val="00FF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D5C8699-772B-4376-B6A6-1E3BE3C1F34B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713294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53227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751" tIns="44377" rIns="88751" bIns="44377" numCol="1" anchor="t" anchorCtr="0" compatLnSpc="1">
            <a:prstTxWarp prst="textNoShape">
              <a:avLst/>
            </a:prstTxWarp>
          </a:bodyPr>
          <a:lstStyle>
            <a:lvl1pPr defTabSz="880719" eaLnBrk="1" hangingPunct="1">
              <a:lnSpc>
                <a:spcPct val="100000"/>
              </a:lnSpc>
              <a:buFontTx/>
              <a:buNone/>
              <a:defRPr sz="1200" b="0">
                <a:solidFill>
                  <a:srgbClr val="00FFFF"/>
                </a:solidFill>
                <a:effectLst/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1913" y="1"/>
            <a:ext cx="2953226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751" tIns="44377" rIns="88751" bIns="44377" numCol="1" anchor="t" anchorCtr="0" compatLnSpc="1">
            <a:prstTxWarp prst="textNoShape">
              <a:avLst/>
            </a:prstTxWarp>
          </a:bodyPr>
          <a:lstStyle>
            <a:lvl1pPr algn="r" defTabSz="880719" eaLnBrk="1" hangingPunct="1">
              <a:lnSpc>
                <a:spcPct val="100000"/>
              </a:lnSpc>
              <a:buFontTx/>
              <a:buNone/>
              <a:defRPr sz="1200" b="0">
                <a:solidFill>
                  <a:srgbClr val="00FFFF"/>
                </a:solidFill>
                <a:effectLst/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5513" y="746125"/>
            <a:ext cx="4965700" cy="37258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686" y="4722060"/>
            <a:ext cx="4997768" cy="4472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751" tIns="44377" rIns="88751" bIns="443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Click to edit Master text styles</a:t>
            </a:r>
          </a:p>
          <a:p>
            <a:pPr lvl="1"/>
            <a:r>
              <a:rPr lang="nl-NL" noProof="0" smtClean="0"/>
              <a:t>Second level</a:t>
            </a:r>
          </a:p>
          <a:p>
            <a:pPr lvl="2"/>
            <a:r>
              <a:rPr lang="nl-NL" noProof="0" smtClean="0"/>
              <a:t>Third level</a:t>
            </a:r>
          </a:p>
          <a:p>
            <a:pPr lvl="3"/>
            <a:r>
              <a:rPr lang="nl-NL" noProof="0" smtClean="0"/>
              <a:t>Fourth level</a:t>
            </a:r>
          </a:p>
          <a:p>
            <a:pPr lvl="4"/>
            <a:r>
              <a:rPr lang="nl-NL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4116"/>
            <a:ext cx="2953227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751" tIns="44377" rIns="88751" bIns="44377" numCol="1" anchor="b" anchorCtr="0" compatLnSpc="1">
            <a:prstTxWarp prst="textNoShape">
              <a:avLst/>
            </a:prstTxWarp>
          </a:bodyPr>
          <a:lstStyle>
            <a:lvl1pPr defTabSz="880719" eaLnBrk="1" hangingPunct="1">
              <a:lnSpc>
                <a:spcPct val="100000"/>
              </a:lnSpc>
              <a:buFontTx/>
              <a:buNone/>
              <a:defRPr sz="1200" b="0">
                <a:solidFill>
                  <a:srgbClr val="00FFFF"/>
                </a:solidFill>
                <a:effectLst/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1913" y="9444116"/>
            <a:ext cx="2953226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751" tIns="44377" rIns="88751" bIns="44377" numCol="1" anchor="b" anchorCtr="0" compatLnSpc="1">
            <a:prstTxWarp prst="textNoShape">
              <a:avLst/>
            </a:prstTxWarp>
          </a:bodyPr>
          <a:lstStyle>
            <a:lvl1pPr algn="r" defTabSz="879475" eaLnBrk="1" hangingPunct="1">
              <a:defRPr sz="1200" b="0">
                <a:solidFill>
                  <a:srgbClr val="00FF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E1DF634-09A7-4155-8952-9E2CCF6083BA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3508460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597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80A2C0F-71F4-4B8B-9753-B3C480BC8326}" type="slidenum">
              <a:rPr lang="nl-NL" altLang="en-US" smtClean="0">
                <a:solidFill>
                  <a:srgbClr val="00FFFF"/>
                </a:solidFill>
              </a:rPr>
              <a:pPr>
                <a:spcBef>
                  <a:spcPct val="0"/>
                </a:spcBef>
              </a:pPr>
              <a:t>10</a:t>
            </a:fld>
            <a:endParaRPr lang="nl-NL" altLang="en-US" smtClean="0">
              <a:solidFill>
                <a:srgbClr val="00FFFF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979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80A2C0F-71F4-4B8B-9753-B3C480BC8326}" type="slidenum">
              <a:rPr lang="nl-NL" altLang="en-US" smtClean="0">
                <a:solidFill>
                  <a:srgbClr val="00FFFF"/>
                </a:solidFill>
              </a:rPr>
              <a:pPr>
                <a:spcBef>
                  <a:spcPct val="0"/>
                </a:spcBef>
              </a:pPr>
              <a:t>11</a:t>
            </a:fld>
            <a:endParaRPr lang="nl-NL" altLang="en-US" smtClean="0">
              <a:solidFill>
                <a:srgbClr val="00FFFF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9267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80A2C0F-71F4-4B8B-9753-B3C480BC8326}" type="slidenum">
              <a:rPr lang="nl-NL" altLang="en-US" smtClean="0">
                <a:solidFill>
                  <a:srgbClr val="00FFFF"/>
                </a:solidFill>
              </a:rPr>
              <a:pPr>
                <a:spcBef>
                  <a:spcPct val="0"/>
                </a:spcBef>
              </a:pPr>
              <a:t>12</a:t>
            </a:fld>
            <a:endParaRPr lang="nl-NL" altLang="en-US" smtClean="0">
              <a:solidFill>
                <a:srgbClr val="00FFFF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0836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80A2C0F-71F4-4B8B-9753-B3C480BC8326}" type="slidenum">
              <a:rPr lang="nl-NL" altLang="en-US" smtClean="0">
                <a:solidFill>
                  <a:srgbClr val="00FFFF"/>
                </a:solidFill>
              </a:rPr>
              <a:pPr>
                <a:spcBef>
                  <a:spcPct val="0"/>
                </a:spcBef>
              </a:pPr>
              <a:t>13</a:t>
            </a:fld>
            <a:endParaRPr lang="nl-NL" altLang="en-US" smtClean="0">
              <a:solidFill>
                <a:srgbClr val="00FFFF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7674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80A2C0F-71F4-4B8B-9753-B3C480BC8326}" type="slidenum">
              <a:rPr lang="nl-NL" altLang="en-US" smtClean="0">
                <a:solidFill>
                  <a:srgbClr val="00FFFF"/>
                </a:solidFill>
              </a:rPr>
              <a:pPr>
                <a:spcBef>
                  <a:spcPct val="0"/>
                </a:spcBef>
              </a:pPr>
              <a:t>14</a:t>
            </a:fld>
            <a:endParaRPr lang="nl-NL" altLang="en-US" smtClean="0">
              <a:solidFill>
                <a:srgbClr val="00FFFF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1659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80A2C0F-71F4-4B8B-9753-B3C480BC8326}" type="slidenum">
              <a:rPr lang="nl-NL" altLang="en-US" smtClean="0">
                <a:solidFill>
                  <a:srgbClr val="00FFFF"/>
                </a:solidFill>
              </a:rPr>
              <a:pPr>
                <a:spcBef>
                  <a:spcPct val="0"/>
                </a:spcBef>
              </a:pPr>
              <a:t>15</a:t>
            </a:fld>
            <a:endParaRPr lang="nl-NL" altLang="en-US" smtClean="0">
              <a:solidFill>
                <a:srgbClr val="00FFFF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1359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80A2C0F-71F4-4B8B-9753-B3C480BC8326}" type="slidenum">
              <a:rPr lang="nl-NL" altLang="en-US" smtClean="0">
                <a:solidFill>
                  <a:srgbClr val="00FFFF"/>
                </a:solidFill>
              </a:rPr>
              <a:pPr>
                <a:spcBef>
                  <a:spcPct val="0"/>
                </a:spcBef>
              </a:pPr>
              <a:t>16</a:t>
            </a:fld>
            <a:endParaRPr lang="nl-NL" altLang="en-US" smtClean="0">
              <a:solidFill>
                <a:srgbClr val="00FFFF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379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80A2C0F-71F4-4B8B-9753-B3C480BC8326}" type="slidenum">
              <a:rPr lang="nl-NL" altLang="en-US" smtClean="0">
                <a:solidFill>
                  <a:srgbClr val="00FFFF"/>
                </a:solidFill>
              </a:rPr>
              <a:pPr>
                <a:spcBef>
                  <a:spcPct val="0"/>
                </a:spcBef>
              </a:pPr>
              <a:t>2</a:t>
            </a:fld>
            <a:endParaRPr lang="nl-NL" altLang="en-US" smtClean="0">
              <a:solidFill>
                <a:srgbClr val="00FFFF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81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80A2C0F-71F4-4B8B-9753-B3C480BC8326}" type="slidenum">
              <a:rPr lang="nl-NL" altLang="en-US" smtClean="0">
                <a:solidFill>
                  <a:srgbClr val="00FFFF"/>
                </a:solidFill>
              </a:rPr>
              <a:pPr>
                <a:spcBef>
                  <a:spcPct val="0"/>
                </a:spcBef>
              </a:pPr>
              <a:t>3</a:t>
            </a:fld>
            <a:endParaRPr lang="nl-NL" altLang="en-US" smtClean="0">
              <a:solidFill>
                <a:srgbClr val="00FFFF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52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80A2C0F-71F4-4B8B-9753-B3C480BC8326}" type="slidenum">
              <a:rPr lang="nl-NL" altLang="en-US" smtClean="0">
                <a:solidFill>
                  <a:srgbClr val="00FFFF"/>
                </a:solidFill>
              </a:rPr>
              <a:pPr>
                <a:spcBef>
                  <a:spcPct val="0"/>
                </a:spcBef>
              </a:pPr>
              <a:t>4</a:t>
            </a:fld>
            <a:endParaRPr lang="nl-NL" altLang="en-US" smtClean="0">
              <a:solidFill>
                <a:srgbClr val="00FFFF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171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80A2C0F-71F4-4B8B-9753-B3C480BC8326}" type="slidenum">
              <a:rPr lang="nl-NL" altLang="en-US" smtClean="0">
                <a:solidFill>
                  <a:srgbClr val="00FFFF"/>
                </a:solidFill>
              </a:rPr>
              <a:pPr>
                <a:spcBef>
                  <a:spcPct val="0"/>
                </a:spcBef>
              </a:pPr>
              <a:t>5</a:t>
            </a:fld>
            <a:endParaRPr lang="nl-NL" altLang="en-US" smtClean="0">
              <a:solidFill>
                <a:srgbClr val="00FFFF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982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80A2C0F-71F4-4B8B-9753-B3C480BC8326}" type="slidenum">
              <a:rPr lang="nl-NL" altLang="en-US" smtClean="0">
                <a:solidFill>
                  <a:srgbClr val="00FFFF"/>
                </a:solidFill>
              </a:rPr>
              <a:pPr>
                <a:spcBef>
                  <a:spcPct val="0"/>
                </a:spcBef>
              </a:pPr>
              <a:t>6</a:t>
            </a:fld>
            <a:endParaRPr lang="nl-NL" altLang="en-US" smtClean="0">
              <a:solidFill>
                <a:srgbClr val="00FFFF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240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80A2C0F-71F4-4B8B-9753-B3C480BC8326}" type="slidenum">
              <a:rPr lang="nl-NL" altLang="en-US" smtClean="0">
                <a:solidFill>
                  <a:srgbClr val="00FFFF"/>
                </a:solidFill>
              </a:rPr>
              <a:pPr>
                <a:spcBef>
                  <a:spcPct val="0"/>
                </a:spcBef>
              </a:pPr>
              <a:t>7</a:t>
            </a:fld>
            <a:endParaRPr lang="nl-NL" altLang="en-US" smtClean="0">
              <a:solidFill>
                <a:srgbClr val="00FFFF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72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80A2C0F-71F4-4B8B-9753-B3C480BC8326}" type="slidenum">
              <a:rPr lang="nl-NL" altLang="en-US" smtClean="0">
                <a:solidFill>
                  <a:srgbClr val="00FFFF"/>
                </a:solidFill>
              </a:rPr>
              <a:pPr>
                <a:spcBef>
                  <a:spcPct val="0"/>
                </a:spcBef>
              </a:pPr>
              <a:t>8</a:t>
            </a:fld>
            <a:endParaRPr lang="nl-NL" altLang="en-US" smtClean="0">
              <a:solidFill>
                <a:srgbClr val="00FFFF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464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80A2C0F-71F4-4B8B-9753-B3C480BC8326}" type="slidenum">
              <a:rPr lang="nl-NL" altLang="en-US" smtClean="0">
                <a:solidFill>
                  <a:srgbClr val="00FFFF"/>
                </a:solidFill>
              </a:rPr>
              <a:pPr>
                <a:spcBef>
                  <a:spcPct val="0"/>
                </a:spcBef>
              </a:pPr>
              <a:t>9</a:t>
            </a:fld>
            <a:endParaRPr lang="nl-NL" altLang="en-US" smtClean="0">
              <a:solidFill>
                <a:srgbClr val="00FFFF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7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APruit_ill09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2813" y="6237288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B5B46-73E3-4BA3-A8FA-ACC022575F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5283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ooter_smal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84938"/>
            <a:ext cx="914400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Archeomarelogo.ti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5113" y="6597650"/>
            <a:ext cx="115093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8DE3E-EC9B-4F23-BCFE-6808D17847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2126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ooter_smal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84938"/>
            <a:ext cx="914400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Archeomarelogo.ti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5113" y="6597650"/>
            <a:ext cx="115093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F2F6A-579D-4810-9D0C-FDA91097B0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2048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3BEDA-ACE7-4CD1-878E-5CCD5C940E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9944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1C950-BF2E-4ACE-B221-1E77BAD0FE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5828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4D792-7240-43B4-BCE0-3ABD146D63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482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98923-0A61-4A45-84E9-844EFDD5BE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9948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7E655-782E-48F8-9A9E-F4F8461CD1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3577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oorkant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footer_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84938"/>
            <a:ext cx="914400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Archeomarelogo.ti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5113" y="6597650"/>
            <a:ext cx="115093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48899-3467-4F80-8307-199707CF2D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7857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footer_smal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84938"/>
            <a:ext cx="914400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Archeomarelogo.ti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5113" y="6597650"/>
            <a:ext cx="115093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3846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footer_smal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84938"/>
            <a:ext cx="914400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Archeomarelogo.ti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5113" y="6597650"/>
            <a:ext cx="115093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55337-4496-48AD-AA51-23CF956147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0869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02625"/>
            </a:gs>
            <a:gs pos="100000">
              <a:srgbClr val="1F5E6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nl-NL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nl-NL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749397C-D3E2-499E-9931-48ABACF690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4" r:id="rId7"/>
    <p:sldLayoutId id="2147483995" r:id="rId8"/>
    <p:sldLayoutId id="2147483996" r:id="rId9"/>
    <p:sldLayoutId id="2147483997" r:id="rId10"/>
    <p:sldLayoutId id="21474839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1331640" y="1268760"/>
            <a:ext cx="6242050" cy="1293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nl-NL" altLang="en-US" sz="3600" dirty="0" err="1" smtClean="0">
                <a:solidFill>
                  <a:srgbClr val="095F63"/>
                </a:solidFill>
                <a:latin typeface="Arial" panose="020B0604020202020204" pitchFamily="34" charset="0"/>
              </a:rPr>
              <a:t>Magnetic</a:t>
            </a:r>
            <a:r>
              <a:rPr lang="nl-NL" altLang="en-US" sz="3600" dirty="0" smtClean="0">
                <a:solidFill>
                  <a:srgbClr val="095F63"/>
                </a:solidFill>
                <a:latin typeface="Arial" panose="020B0604020202020204" pitchFamily="34" charset="0"/>
              </a:rPr>
              <a:t> </a:t>
            </a:r>
            <a:r>
              <a:rPr lang="nl-NL" altLang="en-US" sz="3600" dirty="0" err="1" smtClean="0">
                <a:solidFill>
                  <a:srgbClr val="095F63"/>
                </a:solidFill>
                <a:latin typeface="Arial" panose="020B0604020202020204" pitchFamily="34" charset="0"/>
              </a:rPr>
              <a:t>anomalies</a:t>
            </a:r>
            <a:endParaRPr lang="nl-NL" altLang="en-US" sz="3600" dirty="0" smtClean="0">
              <a:solidFill>
                <a:srgbClr val="095F63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nl-NL" altLang="en-US" sz="2800" dirty="0" err="1" smtClean="0">
                <a:solidFill>
                  <a:srgbClr val="095F63"/>
                </a:solidFill>
                <a:latin typeface="Arial" panose="020B0604020202020204" pitchFamily="34" charset="0"/>
              </a:rPr>
              <a:t>reveal</a:t>
            </a:r>
            <a:r>
              <a:rPr lang="nl-NL" altLang="en-US" sz="2800" dirty="0" smtClean="0">
                <a:solidFill>
                  <a:srgbClr val="095F63"/>
                </a:solidFill>
                <a:latin typeface="Arial" panose="020B0604020202020204" pitchFamily="34" charset="0"/>
              </a:rPr>
              <a:t> </a:t>
            </a:r>
            <a:r>
              <a:rPr lang="nl-NL" altLang="en-US" sz="2800" dirty="0" err="1" smtClean="0">
                <a:solidFill>
                  <a:srgbClr val="095F63"/>
                </a:solidFill>
                <a:latin typeface="Arial" panose="020B0604020202020204" pitchFamily="34" charset="0"/>
              </a:rPr>
              <a:t>prehistoric</a:t>
            </a:r>
            <a:r>
              <a:rPr lang="nl-NL" altLang="en-US" sz="2800" dirty="0" smtClean="0">
                <a:solidFill>
                  <a:srgbClr val="095F63"/>
                </a:solidFill>
                <a:latin typeface="Arial" panose="020B0604020202020204" pitchFamily="34" charset="0"/>
              </a:rPr>
              <a:t> </a:t>
            </a:r>
            <a:r>
              <a:rPr lang="nl-NL" altLang="en-US" sz="2800" dirty="0" err="1" smtClean="0">
                <a:solidFill>
                  <a:srgbClr val="095F63"/>
                </a:solidFill>
                <a:latin typeface="Arial" panose="020B0604020202020204" pitchFamily="34" charset="0"/>
              </a:rPr>
              <a:t>channels</a:t>
            </a:r>
            <a:endParaRPr lang="nl-NL" altLang="en-US" sz="2800" dirty="0">
              <a:solidFill>
                <a:srgbClr val="095F63"/>
              </a:solidFill>
              <a:latin typeface="Arial" panose="020B0604020202020204" pitchFamily="34" charset="0"/>
            </a:endParaRP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6377689" y="5517232"/>
            <a:ext cx="2671762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536575" algn="l"/>
                <a:tab pos="18002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536575" algn="l"/>
                <a:tab pos="18002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536575" algn="l"/>
                <a:tab pos="18002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536575" algn="l"/>
                <a:tab pos="18002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536575" algn="l"/>
                <a:tab pos="18002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36575" algn="l"/>
                <a:tab pos="18002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36575" algn="l"/>
                <a:tab pos="18002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36575" algn="l"/>
                <a:tab pos="18002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36575" algn="l"/>
                <a:tab pos="18002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95F63"/>
                </a:solidFill>
                <a:latin typeface="Arial" panose="020B0604020202020204" pitchFamily="34" charset="0"/>
              </a:rPr>
              <a:t>Seger van den Brenk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95F63"/>
                </a:solidFill>
                <a:latin typeface="Arial" panose="020B0604020202020204" pitchFamily="34" charset="0"/>
              </a:rPr>
              <a:t>Periplus Archeomare</a:t>
            </a:r>
            <a:r>
              <a:rPr lang="en-US" altLang="en-US" sz="1800" dirty="0">
                <a:solidFill>
                  <a:srgbClr val="095F63"/>
                </a:solidFill>
                <a:latin typeface="Arial" panose="020B0604020202020204" pitchFamily="34" charset="0"/>
              </a:rPr>
              <a:t>   		</a:t>
            </a:r>
            <a:endParaRPr lang="en-US" altLang="en-US" sz="1400" dirty="0">
              <a:solidFill>
                <a:srgbClr val="095F63"/>
              </a:solidFill>
              <a:latin typeface="Arial" panose="020B0604020202020204" pitchFamily="34" charset="0"/>
            </a:endParaRPr>
          </a:p>
        </p:txBody>
      </p:sp>
      <p:pic>
        <p:nvPicPr>
          <p:cNvPr id="10244" name="Picture 19" descr="Archeomarelog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0683" y="4581128"/>
            <a:ext cx="2386013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1403350" y="5084763"/>
            <a:ext cx="11525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39552" y="294738"/>
            <a:ext cx="8154988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1" hangingPunct="1">
              <a:defRPr/>
            </a:pPr>
            <a:r>
              <a:rPr lang="nl-NL" sz="2800" dirty="0" err="1" smtClean="0">
                <a:solidFill>
                  <a:srgbClr val="FFFFFF"/>
                </a:solidFill>
              </a:rPr>
              <a:t>Geological</a:t>
            </a:r>
            <a:r>
              <a:rPr lang="nl-NL" sz="2800" dirty="0" smtClean="0">
                <a:solidFill>
                  <a:srgbClr val="FFFFFF"/>
                </a:solidFill>
              </a:rPr>
              <a:t> profile</a:t>
            </a:r>
          </a:p>
          <a:p>
            <a:pPr algn="ctr" eaLnBrk="1" hangingPunct="1">
              <a:defRPr/>
            </a:pPr>
            <a:r>
              <a:rPr lang="nl-NL" sz="2000" b="0" dirty="0" smtClean="0">
                <a:solidFill>
                  <a:srgbClr val="FFFFFF"/>
                </a:solidFill>
              </a:rPr>
              <a:t>(</a:t>
            </a:r>
            <a:r>
              <a:rPr lang="nl-NL" sz="2000" b="0" dirty="0" err="1" smtClean="0">
                <a:solidFill>
                  <a:srgbClr val="FFFFFF"/>
                </a:solidFill>
              </a:rPr>
              <a:t>construction</a:t>
            </a:r>
            <a:r>
              <a:rPr lang="nl-NL" sz="2000" b="0" dirty="0" smtClean="0">
                <a:solidFill>
                  <a:srgbClr val="FFFFFF"/>
                </a:solidFill>
              </a:rPr>
              <a:t> </a:t>
            </a:r>
            <a:r>
              <a:rPr lang="nl-NL" sz="2000" b="0" dirty="0" err="1" smtClean="0">
                <a:solidFill>
                  <a:srgbClr val="FFFFFF"/>
                </a:solidFill>
              </a:rPr>
              <a:t>by</a:t>
            </a:r>
            <a:r>
              <a:rPr lang="nl-NL" sz="2000" b="0" dirty="0" smtClean="0">
                <a:solidFill>
                  <a:srgbClr val="FFFFFF"/>
                </a:solidFill>
              </a:rPr>
              <a:t> RAAP)</a:t>
            </a:r>
            <a:endParaRPr lang="en-US" sz="2000" b="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87" y="2063209"/>
            <a:ext cx="8604448" cy="40414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87" y="2051381"/>
            <a:ext cx="8604448" cy="40414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87" y="2063208"/>
            <a:ext cx="8604448" cy="40414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80979" y="3284984"/>
            <a:ext cx="1996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Sand 2 </a:t>
            </a:r>
            <a:r>
              <a:rPr lang="en-US" dirty="0" smtClean="0">
                <a:solidFill>
                  <a:schemeClr val="tx1"/>
                </a:solidFill>
              </a:rPr>
              <a:t>- 4 </a:t>
            </a:r>
            <a:r>
              <a:rPr lang="en-US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647038" y="1164250"/>
            <a:ext cx="6275802" cy="5074891"/>
            <a:chOff x="2626310" y="1029760"/>
            <a:chExt cx="6275802" cy="507489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6310" y="1029760"/>
              <a:ext cx="6275802" cy="507489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2843808" y="1265568"/>
              <a:ext cx="2117273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eaLnBrk="1" hangingPunct="1">
                <a:defRPr/>
              </a:pPr>
              <a:r>
                <a:rPr lang="nl-NL" sz="2800" dirty="0" smtClean="0">
                  <a:solidFill>
                    <a:srgbClr val="FFFFFF"/>
                  </a:solidFill>
                </a:rPr>
                <a:t>4000 BP</a:t>
              </a:r>
              <a:endParaRPr lang="en-US" sz="2800" b="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1403350" y="5084763"/>
            <a:ext cx="11525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39552" y="294738"/>
            <a:ext cx="81549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1" hangingPunct="1">
              <a:defRPr/>
            </a:pPr>
            <a:r>
              <a:rPr lang="nl-NL" sz="2800" dirty="0" err="1" smtClean="0">
                <a:solidFill>
                  <a:srgbClr val="FFFFFF"/>
                </a:solidFill>
              </a:rPr>
              <a:t>Other</a:t>
            </a:r>
            <a:r>
              <a:rPr lang="nl-NL" sz="2800" dirty="0" smtClean="0">
                <a:solidFill>
                  <a:srgbClr val="FFFFFF"/>
                </a:solidFill>
              </a:rPr>
              <a:t> </a:t>
            </a:r>
            <a:r>
              <a:rPr lang="nl-NL" sz="2800" dirty="0" err="1" smtClean="0">
                <a:solidFill>
                  <a:srgbClr val="FFFFFF"/>
                </a:solidFill>
              </a:rPr>
              <a:t>examples</a:t>
            </a:r>
            <a:r>
              <a:rPr lang="nl-NL" sz="2800" dirty="0" smtClean="0">
                <a:solidFill>
                  <a:srgbClr val="FFFFFF"/>
                </a:solidFill>
              </a:rPr>
              <a:t> in </a:t>
            </a:r>
            <a:r>
              <a:rPr lang="nl-NL" sz="2800" dirty="0" err="1" smtClean="0">
                <a:solidFill>
                  <a:srgbClr val="FFFFFF"/>
                </a:solidFill>
              </a:rPr>
              <a:t>vicinity</a:t>
            </a:r>
            <a:endParaRPr lang="en-US" sz="2800" b="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03" y="980728"/>
            <a:ext cx="7170085" cy="51120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79612" y="4348164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chemeClr val="tx1"/>
                </a:solidFill>
              </a:rPr>
              <a:t>Houtribdijk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79769" y="3284984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chemeClr val="tx1"/>
                </a:solidFill>
              </a:rPr>
              <a:t>Urk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719843" y="3786497"/>
            <a:ext cx="629313" cy="629313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91" y="980728"/>
            <a:ext cx="7755620" cy="5239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316" y="1197671"/>
            <a:ext cx="3625706" cy="4344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47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1403350" y="5084763"/>
            <a:ext cx="11525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3528" y="1124744"/>
            <a:ext cx="81549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1" hangingPunct="1">
              <a:defRPr/>
            </a:pPr>
            <a:r>
              <a:rPr lang="nl-NL" sz="2800" dirty="0" err="1" smtClean="0">
                <a:solidFill>
                  <a:srgbClr val="FFFFFF"/>
                </a:solidFill>
              </a:rPr>
              <a:t>Technique</a:t>
            </a:r>
            <a:r>
              <a:rPr lang="nl-NL" sz="2800" dirty="0" smtClean="0">
                <a:solidFill>
                  <a:srgbClr val="FFFFFF"/>
                </a:solidFill>
              </a:rPr>
              <a:t> is proven </a:t>
            </a:r>
            <a:r>
              <a:rPr lang="nl-NL" sz="2800" dirty="0" err="1" smtClean="0">
                <a:solidFill>
                  <a:srgbClr val="FFFFFF"/>
                </a:solidFill>
              </a:rPr>
              <a:t>for</a:t>
            </a:r>
            <a:r>
              <a:rPr lang="nl-NL" sz="2800" dirty="0" smtClean="0">
                <a:solidFill>
                  <a:srgbClr val="FFFFFF"/>
                </a:solidFill>
              </a:rPr>
              <a:t> IJsselmeer area</a:t>
            </a:r>
            <a:endParaRPr lang="en-US" sz="2800" b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30903" y="2607453"/>
            <a:ext cx="81549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1" hangingPunct="1">
              <a:defRPr/>
            </a:pPr>
            <a:r>
              <a:rPr lang="nl-NL" sz="2800" dirty="0" smtClean="0">
                <a:solidFill>
                  <a:srgbClr val="FFFFFF"/>
                </a:solidFill>
              </a:rPr>
              <a:t>But………….</a:t>
            </a:r>
            <a:endParaRPr lang="en-US" sz="2800" b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67544" y="3846108"/>
            <a:ext cx="81549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1" hangingPunct="1">
              <a:defRPr/>
            </a:pPr>
            <a:r>
              <a:rPr lang="nl-NL" sz="2800" dirty="0" smtClean="0">
                <a:solidFill>
                  <a:srgbClr val="FFFFFF"/>
                </a:solidFill>
              </a:rPr>
              <a:t>Does </a:t>
            </a:r>
            <a:r>
              <a:rPr lang="nl-NL" sz="2800" dirty="0" err="1" smtClean="0">
                <a:solidFill>
                  <a:srgbClr val="FFFFFF"/>
                </a:solidFill>
              </a:rPr>
              <a:t>it</a:t>
            </a:r>
            <a:r>
              <a:rPr lang="nl-NL" sz="2800" dirty="0" smtClean="0">
                <a:solidFill>
                  <a:srgbClr val="FFFFFF"/>
                </a:solidFill>
              </a:rPr>
              <a:t> </a:t>
            </a:r>
            <a:r>
              <a:rPr lang="nl-NL" sz="2800" dirty="0" err="1" smtClean="0">
                <a:solidFill>
                  <a:srgbClr val="FFFFFF"/>
                </a:solidFill>
              </a:rPr>
              <a:t>also</a:t>
            </a:r>
            <a:r>
              <a:rPr lang="nl-NL" sz="2800" dirty="0" smtClean="0">
                <a:solidFill>
                  <a:srgbClr val="FFFFFF"/>
                </a:solidFill>
              </a:rPr>
              <a:t> </a:t>
            </a:r>
            <a:r>
              <a:rPr lang="nl-NL" sz="2800" dirty="0" err="1" smtClean="0">
                <a:solidFill>
                  <a:srgbClr val="FFFFFF"/>
                </a:solidFill>
              </a:rPr>
              <a:t>work</a:t>
            </a:r>
            <a:r>
              <a:rPr lang="nl-NL" sz="2800" dirty="0" smtClean="0">
                <a:solidFill>
                  <a:srgbClr val="FFFFFF"/>
                </a:solidFill>
              </a:rPr>
              <a:t> on </a:t>
            </a:r>
            <a:r>
              <a:rPr lang="nl-NL" sz="2800" dirty="0" err="1" smtClean="0">
                <a:solidFill>
                  <a:srgbClr val="FFFFFF"/>
                </a:solidFill>
              </a:rPr>
              <a:t>the</a:t>
            </a:r>
            <a:r>
              <a:rPr lang="nl-NL" sz="2800" dirty="0" smtClean="0">
                <a:solidFill>
                  <a:srgbClr val="FFFFFF"/>
                </a:solidFill>
              </a:rPr>
              <a:t> North Sea?</a:t>
            </a:r>
            <a:endParaRPr lang="en-US" sz="2800" b="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65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-180529" y="404664"/>
            <a:ext cx="4320282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 eaLnBrk="1" hangingPunct="1">
              <a:defRPr/>
            </a:pPr>
            <a:r>
              <a:rPr lang="nl-NL" sz="2800" dirty="0" smtClean="0">
                <a:solidFill>
                  <a:srgbClr val="FFFFFF"/>
                </a:solidFill>
              </a:rPr>
              <a:t>Osiris UK</a:t>
            </a:r>
          </a:p>
          <a:p>
            <a:pPr algn="ctr" eaLnBrk="1" hangingPunct="1">
              <a:defRPr/>
            </a:pPr>
            <a:r>
              <a:rPr lang="nl-NL" sz="2800" b="0" dirty="0" smtClean="0">
                <a:solidFill>
                  <a:srgbClr val="FFFFFF"/>
                </a:solidFill>
              </a:rPr>
              <a:t>Survey wind farm</a:t>
            </a:r>
            <a:endParaRPr lang="en-US" sz="2800" b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1403350" y="5084763"/>
            <a:ext cx="11525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1"/>
          <a:stretch/>
        </p:blipFill>
        <p:spPr>
          <a:xfrm>
            <a:off x="3707904" y="260648"/>
            <a:ext cx="5110449" cy="602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67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503448" y="404664"/>
            <a:ext cx="2952328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1" hangingPunct="1">
              <a:defRPr/>
            </a:pPr>
            <a:r>
              <a:rPr lang="nl-NL" sz="2800" dirty="0" smtClean="0">
                <a:solidFill>
                  <a:srgbClr val="FFFFFF"/>
                </a:solidFill>
              </a:rPr>
              <a:t>DEEP survey</a:t>
            </a:r>
          </a:p>
          <a:p>
            <a:pPr eaLnBrk="1" hangingPunct="1">
              <a:defRPr/>
            </a:pPr>
            <a:r>
              <a:rPr lang="nl-NL" sz="2800" dirty="0" err="1" smtClean="0">
                <a:solidFill>
                  <a:srgbClr val="FFFFFF"/>
                </a:solidFill>
              </a:rPr>
              <a:t>German</a:t>
            </a:r>
            <a:r>
              <a:rPr lang="nl-NL" sz="2800" dirty="0" smtClean="0">
                <a:solidFill>
                  <a:srgbClr val="FFFFFF"/>
                </a:solidFill>
              </a:rPr>
              <a:t> </a:t>
            </a:r>
            <a:r>
              <a:rPr lang="nl-NL" sz="2800" dirty="0" err="1" smtClean="0">
                <a:solidFill>
                  <a:srgbClr val="FFFFFF"/>
                </a:solidFill>
              </a:rPr>
              <a:t>Bight</a:t>
            </a:r>
            <a:endParaRPr lang="en-US" sz="2800" b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1403350" y="5084763"/>
            <a:ext cx="11525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88640"/>
            <a:ext cx="4319441" cy="6109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Group 5"/>
          <p:cNvGrpSpPr/>
          <p:nvPr/>
        </p:nvGrpSpPr>
        <p:grpSpPr>
          <a:xfrm>
            <a:off x="6117624" y="1728792"/>
            <a:ext cx="2408222" cy="3711921"/>
            <a:chOff x="5685576" y="1656784"/>
            <a:chExt cx="2408222" cy="3711921"/>
          </a:xfrm>
        </p:grpSpPr>
        <p:sp>
          <p:nvSpPr>
            <p:cNvPr id="4" name="Freeform 3"/>
            <p:cNvSpPr/>
            <p:nvPr/>
          </p:nvSpPr>
          <p:spPr>
            <a:xfrm>
              <a:off x="5685576" y="2082297"/>
              <a:ext cx="2127565" cy="3286408"/>
            </a:xfrm>
            <a:custGeom>
              <a:avLst/>
              <a:gdLst>
                <a:gd name="connsiteX0" fmla="*/ 0 w 2127565"/>
                <a:gd name="connsiteY0" fmla="*/ 0 h 3286408"/>
                <a:gd name="connsiteX1" fmla="*/ 45268 w 2127565"/>
                <a:gd name="connsiteY1" fmla="*/ 36214 h 3286408"/>
                <a:gd name="connsiteX2" fmla="*/ 72428 w 2127565"/>
                <a:gd name="connsiteY2" fmla="*/ 54321 h 3286408"/>
                <a:gd name="connsiteX3" fmla="*/ 117695 w 2127565"/>
                <a:gd name="connsiteY3" fmla="*/ 90535 h 3286408"/>
                <a:gd name="connsiteX4" fmla="*/ 135802 w 2127565"/>
                <a:gd name="connsiteY4" fmla="*/ 117695 h 3286408"/>
                <a:gd name="connsiteX5" fmla="*/ 162963 w 2127565"/>
                <a:gd name="connsiteY5" fmla="*/ 135802 h 3286408"/>
                <a:gd name="connsiteX6" fmla="*/ 190123 w 2127565"/>
                <a:gd name="connsiteY6" fmla="*/ 162962 h 3286408"/>
                <a:gd name="connsiteX7" fmla="*/ 199176 w 2127565"/>
                <a:gd name="connsiteY7" fmla="*/ 190123 h 3286408"/>
                <a:gd name="connsiteX8" fmla="*/ 253497 w 2127565"/>
                <a:gd name="connsiteY8" fmla="*/ 271604 h 3286408"/>
                <a:gd name="connsiteX9" fmla="*/ 271604 w 2127565"/>
                <a:gd name="connsiteY9" fmla="*/ 298764 h 3286408"/>
                <a:gd name="connsiteX10" fmla="*/ 280658 w 2127565"/>
                <a:gd name="connsiteY10" fmla="*/ 325925 h 3286408"/>
                <a:gd name="connsiteX11" fmla="*/ 316872 w 2127565"/>
                <a:gd name="connsiteY11" fmla="*/ 380246 h 3286408"/>
                <a:gd name="connsiteX12" fmla="*/ 334978 w 2127565"/>
                <a:gd name="connsiteY12" fmla="*/ 407406 h 3286408"/>
                <a:gd name="connsiteX13" fmla="*/ 353085 w 2127565"/>
                <a:gd name="connsiteY13" fmla="*/ 434566 h 3286408"/>
                <a:gd name="connsiteX14" fmla="*/ 362139 w 2127565"/>
                <a:gd name="connsiteY14" fmla="*/ 461727 h 3286408"/>
                <a:gd name="connsiteX15" fmla="*/ 398353 w 2127565"/>
                <a:gd name="connsiteY15" fmla="*/ 516048 h 3286408"/>
                <a:gd name="connsiteX16" fmla="*/ 425513 w 2127565"/>
                <a:gd name="connsiteY16" fmla="*/ 570368 h 3286408"/>
                <a:gd name="connsiteX17" fmla="*/ 434567 w 2127565"/>
                <a:gd name="connsiteY17" fmla="*/ 597529 h 3286408"/>
                <a:gd name="connsiteX18" fmla="*/ 461727 w 2127565"/>
                <a:gd name="connsiteY18" fmla="*/ 624689 h 3286408"/>
                <a:gd name="connsiteX19" fmla="*/ 479834 w 2127565"/>
                <a:gd name="connsiteY19" fmla="*/ 651850 h 3286408"/>
                <a:gd name="connsiteX20" fmla="*/ 506994 w 2127565"/>
                <a:gd name="connsiteY20" fmla="*/ 733331 h 3286408"/>
                <a:gd name="connsiteX21" fmla="*/ 516048 w 2127565"/>
                <a:gd name="connsiteY21" fmla="*/ 760491 h 3286408"/>
                <a:gd name="connsiteX22" fmla="*/ 552262 w 2127565"/>
                <a:gd name="connsiteY22" fmla="*/ 814812 h 3286408"/>
                <a:gd name="connsiteX23" fmla="*/ 570369 w 2127565"/>
                <a:gd name="connsiteY23" fmla="*/ 841972 h 3286408"/>
                <a:gd name="connsiteX24" fmla="*/ 588475 w 2127565"/>
                <a:gd name="connsiteY24" fmla="*/ 869133 h 3286408"/>
                <a:gd name="connsiteX25" fmla="*/ 615636 w 2127565"/>
                <a:gd name="connsiteY25" fmla="*/ 887240 h 3286408"/>
                <a:gd name="connsiteX26" fmla="*/ 651850 w 2127565"/>
                <a:gd name="connsiteY26" fmla="*/ 941560 h 3286408"/>
                <a:gd name="connsiteX27" fmla="*/ 669957 w 2127565"/>
                <a:gd name="connsiteY27" fmla="*/ 968721 h 3286408"/>
                <a:gd name="connsiteX28" fmla="*/ 697117 w 2127565"/>
                <a:gd name="connsiteY28" fmla="*/ 986828 h 3286408"/>
                <a:gd name="connsiteX29" fmla="*/ 733331 w 2127565"/>
                <a:gd name="connsiteY29" fmla="*/ 1041149 h 3286408"/>
                <a:gd name="connsiteX30" fmla="*/ 751438 w 2127565"/>
                <a:gd name="connsiteY30" fmla="*/ 1104523 h 3286408"/>
                <a:gd name="connsiteX31" fmla="*/ 769545 w 2127565"/>
                <a:gd name="connsiteY31" fmla="*/ 1158844 h 3286408"/>
                <a:gd name="connsiteX32" fmla="*/ 796705 w 2127565"/>
                <a:gd name="connsiteY32" fmla="*/ 1240325 h 3286408"/>
                <a:gd name="connsiteX33" fmla="*/ 805759 w 2127565"/>
                <a:gd name="connsiteY33" fmla="*/ 1267485 h 3286408"/>
                <a:gd name="connsiteX34" fmla="*/ 814812 w 2127565"/>
                <a:gd name="connsiteY34" fmla="*/ 1294646 h 3286408"/>
                <a:gd name="connsiteX35" fmla="*/ 860079 w 2127565"/>
                <a:gd name="connsiteY35" fmla="*/ 1376127 h 3286408"/>
                <a:gd name="connsiteX36" fmla="*/ 887240 w 2127565"/>
                <a:gd name="connsiteY36" fmla="*/ 1394234 h 3286408"/>
                <a:gd name="connsiteX37" fmla="*/ 923454 w 2127565"/>
                <a:gd name="connsiteY37" fmla="*/ 1448554 h 3286408"/>
                <a:gd name="connsiteX38" fmla="*/ 941561 w 2127565"/>
                <a:gd name="connsiteY38" fmla="*/ 1475715 h 3286408"/>
                <a:gd name="connsiteX39" fmla="*/ 977774 w 2127565"/>
                <a:gd name="connsiteY39" fmla="*/ 1520982 h 3286408"/>
                <a:gd name="connsiteX40" fmla="*/ 986828 w 2127565"/>
                <a:gd name="connsiteY40" fmla="*/ 1548143 h 3286408"/>
                <a:gd name="connsiteX41" fmla="*/ 1023042 w 2127565"/>
                <a:gd name="connsiteY41" fmla="*/ 1720158 h 3286408"/>
                <a:gd name="connsiteX42" fmla="*/ 1068309 w 2127565"/>
                <a:gd name="connsiteY42" fmla="*/ 1801640 h 3286408"/>
                <a:gd name="connsiteX43" fmla="*/ 1086416 w 2127565"/>
                <a:gd name="connsiteY43" fmla="*/ 1828800 h 3286408"/>
                <a:gd name="connsiteX44" fmla="*/ 1095470 w 2127565"/>
                <a:gd name="connsiteY44" fmla="*/ 1855960 h 3286408"/>
                <a:gd name="connsiteX45" fmla="*/ 1122630 w 2127565"/>
                <a:gd name="connsiteY45" fmla="*/ 1874067 h 3286408"/>
                <a:gd name="connsiteX46" fmla="*/ 1176951 w 2127565"/>
                <a:gd name="connsiteY46" fmla="*/ 1982709 h 3286408"/>
                <a:gd name="connsiteX47" fmla="*/ 1195058 w 2127565"/>
                <a:gd name="connsiteY47" fmla="*/ 2009869 h 3286408"/>
                <a:gd name="connsiteX48" fmla="*/ 1222218 w 2127565"/>
                <a:gd name="connsiteY48" fmla="*/ 2027976 h 3286408"/>
                <a:gd name="connsiteX49" fmla="*/ 1231272 w 2127565"/>
                <a:gd name="connsiteY49" fmla="*/ 2055137 h 3286408"/>
                <a:gd name="connsiteX50" fmla="*/ 1258432 w 2127565"/>
                <a:gd name="connsiteY50" fmla="*/ 2073244 h 3286408"/>
                <a:gd name="connsiteX51" fmla="*/ 1276539 w 2127565"/>
                <a:gd name="connsiteY51" fmla="*/ 2100404 h 3286408"/>
                <a:gd name="connsiteX52" fmla="*/ 1285592 w 2127565"/>
                <a:gd name="connsiteY52" fmla="*/ 2127564 h 3286408"/>
                <a:gd name="connsiteX53" fmla="*/ 1330860 w 2127565"/>
                <a:gd name="connsiteY53" fmla="*/ 2181885 h 3286408"/>
                <a:gd name="connsiteX54" fmla="*/ 1367074 w 2127565"/>
                <a:gd name="connsiteY54" fmla="*/ 2263366 h 3286408"/>
                <a:gd name="connsiteX55" fmla="*/ 1412341 w 2127565"/>
                <a:gd name="connsiteY55" fmla="*/ 2326741 h 3286408"/>
                <a:gd name="connsiteX56" fmla="*/ 1430448 w 2127565"/>
                <a:gd name="connsiteY56" fmla="*/ 2381061 h 3286408"/>
                <a:gd name="connsiteX57" fmla="*/ 1466662 w 2127565"/>
                <a:gd name="connsiteY57" fmla="*/ 2435382 h 3286408"/>
                <a:gd name="connsiteX58" fmla="*/ 1484769 w 2127565"/>
                <a:gd name="connsiteY58" fmla="*/ 2462543 h 3286408"/>
                <a:gd name="connsiteX59" fmla="*/ 1520982 w 2127565"/>
                <a:gd name="connsiteY59" fmla="*/ 2516863 h 3286408"/>
                <a:gd name="connsiteX60" fmla="*/ 1557196 w 2127565"/>
                <a:gd name="connsiteY60" fmla="*/ 2598345 h 3286408"/>
                <a:gd name="connsiteX61" fmla="*/ 1584357 w 2127565"/>
                <a:gd name="connsiteY61" fmla="*/ 2616452 h 3286408"/>
                <a:gd name="connsiteX62" fmla="*/ 1611517 w 2127565"/>
                <a:gd name="connsiteY62" fmla="*/ 2679826 h 3286408"/>
                <a:gd name="connsiteX63" fmla="*/ 1638677 w 2127565"/>
                <a:gd name="connsiteY63" fmla="*/ 2697933 h 3286408"/>
                <a:gd name="connsiteX64" fmla="*/ 1665838 w 2127565"/>
                <a:gd name="connsiteY64" fmla="*/ 2752253 h 3286408"/>
                <a:gd name="connsiteX65" fmla="*/ 1692998 w 2127565"/>
                <a:gd name="connsiteY65" fmla="*/ 2770360 h 3286408"/>
                <a:gd name="connsiteX66" fmla="*/ 1747319 w 2127565"/>
                <a:gd name="connsiteY66" fmla="*/ 2851842 h 3286408"/>
                <a:gd name="connsiteX67" fmla="*/ 1765426 w 2127565"/>
                <a:gd name="connsiteY67" fmla="*/ 2879002 h 3286408"/>
                <a:gd name="connsiteX68" fmla="*/ 1792586 w 2127565"/>
                <a:gd name="connsiteY68" fmla="*/ 2906162 h 3286408"/>
                <a:gd name="connsiteX69" fmla="*/ 1846907 w 2127565"/>
                <a:gd name="connsiteY69" fmla="*/ 2960483 h 3286408"/>
                <a:gd name="connsiteX70" fmla="*/ 1892174 w 2127565"/>
                <a:gd name="connsiteY70" fmla="*/ 3005751 h 3286408"/>
                <a:gd name="connsiteX71" fmla="*/ 1937442 w 2127565"/>
                <a:gd name="connsiteY71" fmla="*/ 3051018 h 3286408"/>
                <a:gd name="connsiteX72" fmla="*/ 1946495 w 2127565"/>
                <a:gd name="connsiteY72" fmla="*/ 3078178 h 3286408"/>
                <a:gd name="connsiteX73" fmla="*/ 1982709 w 2127565"/>
                <a:gd name="connsiteY73" fmla="*/ 3132499 h 3286408"/>
                <a:gd name="connsiteX74" fmla="*/ 1991763 w 2127565"/>
                <a:gd name="connsiteY74" fmla="*/ 3159659 h 3286408"/>
                <a:gd name="connsiteX75" fmla="*/ 2018923 w 2127565"/>
                <a:gd name="connsiteY75" fmla="*/ 3177766 h 3286408"/>
                <a:gd name="connsiteX76" fmla="*/ 2064190 w 2127565"/>
                <a:gd name="connsiteY76" fmla="*/ 3232087 h 3286408"/>
                <a:gd name="connsiteX77" fmla="*/ 2127565 w 2127565"/>
                <a:gd name="connsiteY77" fmla="*/ 3286408 h 3286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127565" h="3286408">
                  <a:moveTo>
                    <a:pt x="0" y="0"/>
                  </a:moveTo>
                  <a:cubicBezTo>
                    <a:pt x="15089" y="12071"/>
                    <a:pt x="29809" y="24620"/>
                    <a:pt x="45268" y="36214"/>
                  </a:cubicBezTo>
                  <a:cubicBezTo>
                    <a:pt x="53973" y="42742"/>
                    <a:pt x="64734" y="46627"/>
                    <a:pt x="72428" y="54321"/>
                  </a:cubicBezTo>
                  <a:cubicBezTo>
                    <a:pt x="113379" y="95272"/>
                    <a:pt x="64820" y="72909"/>
                    <a:pt x="117695" y="90535"/>
                  </a:cubicBezTo>
                  <a:cubicBezTo>
                    <a:pt x="123731" y="99588"/>
                    <a:pt x="128108" y="110001"/>
                    <a:pt x="135802" y="117695"/>
                  </a:cubicBezTo>
                  <a:cubicBezTo>
                    <a:pt x="143496" y="125389"/>
                    <a:pt x="154604" y="128836"/>
                    <a:pt x="162963" y="135802"/>
                  </a:cubicBezTo>
                  <a:cubicBezTo>
                    <a:pt x="172799" y="143998"/>
                    <a:pt x="181070" y="153909"/>
                    <a:pt x="190123" y="162962"/>
                  </a:cubicBezTo>
                  <a:cubicBezTo>
                    <a:pt x="193141" y="172016"/>
                    <a:pt x="194541" y="181781"/>
                    <a:pt x="199176" y="190123"/>
                  </a:cubicBezTo>
                  <a:cubicBezTo>
                    <a:pt x="199180" y="190130"/>
                    <a:pt x="244441" y="258020"/>
                    <a:pt x="253497" y="271604"/>
                  </a:cubicBezTo>
                  <a:cubicBezTo>
                    <a:pt x="259533" y="280657"/>
                    <a:pt x="268163" y="288442"/>
                    <a:pt x="271604" y="298764"/>
                  </a:cubicBezTo>
                  <a:cubicBezTo>
                    <a:pt x="274622" y="307818"/>
                    <a:pt x="276023" y="317583"/>
                    <a:pt x="280658" y="325925"/>
                  </a:cubicBezTo>
                  <a:cubicBezTo>
                    <a:pt x="291227" y="344948"/>
                    <a:pt x="304801" y="362139"/>
                    <a:pt x="316872" y="380246"/>
                  </a:cubicBezTo>
                  <a:lnTo>
                    <a:pt x="334978" y="407406"/>
                  </a:lnTo>
                  <a:cubicBezTo>
                    <a:pt x="341014" y="416459"/>
                    <a:pt x="349644" y="424244"/>
                    <a:pt x="353085" y="434566"/>
                  </a:cubicBezTo>
                  <a:cubicBezTo>
                    <a:pt x="356103" y="443620"/>
                    <a:pt x="357504" y="453385"/>
                    <a:pt x="362139" y="461727"/>
                  </a:cubicBezTo>
                  <a:cubicBezTo>
                    <a:pt x="372708" y="480750"/>
                    <a:pt x="398353" y="516048"/>
                    <a:pt x="398353" y="516048"/>
                  </a:cubicBezTo>
                  <a:cubicBezTo>
                    <a:pt x="421107" y="584312"/>
                    <a:pt x="390414" y="500171"/>
                    <a:pt x="425513" y="570368"/>
                  </a:cubicBezTo>
                  <a:cubicBezTo>
                    <a:pt x="429781" y="578904"/>
                    <a:pt x="429273" y="589588"/>
                    <a:pt x="434567" y="597529"/>
                  </a:cubicBezTo>
                  <a:cubicBezTo>
                    <a:pt x="441669" y="608182"/>
                    <a:pt x="453531" y="614853"/>
                    <a:pt x="461727" y="624689"/>
                  </a:cubicBezTo>
                  <a:cubicBezTo>
                    <a:pt x="468693" y="633048"/>
                    <a:pt x="473798" y="642796"/>
                    <a:pt x="479834" y="651850"/>
                  </a:cubicBezTo>
                  <a:lnTo>
                    <a:pt x="506994" y="733331"/>
                  </a:lnTo>
                  <a:cubicBezTo>
                    <a:pt x="510012" y="742384"/>
                    <a:pt x="510754" y="752551"/>
                    <a:pt x="516048" y="760491"/>
                  </a:cubicBezTo>
                  <a:lnTo>
                    <a:pt x="552262" y="814812"/>
                  </a:lnTo>
                  <a:lnTo>
                    <a:pt x="570369" y="841972"/>
                  </a:lnTo>
                  <a:cubicBezTo>
                    <a:pt x="576405" y="851026"/>
                    <a:pt x="579421" y="863097"/>
                    <a:pt x="588475" y="869133"/>
                  </a:cubicBezTo>
                  <a:lnTo>
                    <a:pt x="615636" y="887240"/>
                  </a:lnTo>
                  <a:lnTo>
                    <a:pt x="651850" y="941560"/>
                  </a:lnTo>
                  <a:cubicBezTo>
                    <a:pt x="657886" y="950614"/>
                    <a:pt x="660903" y="962685"/>
                    <a:pt x="669957" y="968721"/>
                  </a:cubicBezTo>
                  <a:lnTo>
                    <a:pt x="697117" y="986828"/>
                  </a:lnTo>
                  <a:cubicBezTo>
                    <a:pt x="709188" y="1004935"/>
                    <a:pt x="726450" y="1020504"/>
                    <a:pt x="733331" y="1041149"/>
                  </a:cubicBezTo>
                  <a:cubicBezTo>
                    <a:pt x="763762" y="1132445"/>
                    <a:pt x="717326" y="990818"/>
                    <a:pt x="751438" y="1104523"/>
                  </a:cubicBezTo>
                  <a:cubicBezTo>
                    <a:pt x="756923" y="1122804"/>
                    <a:pt x="763509" y="1140737"/>
                    <a:pt x="769545" y="1158844"/>
                  </a:cubicBezTo>
                  <a:lnTo>
                    <a:pt x="796705" y="1240325"/>
                  </a:lnTo>
                  <a:lnTo>
                    <a:pt x="805759" y="1267485"/>
                  </a:lnTo>
                  <a:lnTo>
                    <a:pt x="814812" y="1294646"/>
                  </a:lnTo>
                  <a:cubicBezTo>
                    <a:pt x="824246" y="1322947"/>
                    <a:pt x="833401" y="1358342"/>
                    <a:pt x="860079" y="1376127"/>
                  </a:cubicBezTo>
                  <a:lnTo>
                    <a:pt x="887240" y="1394234"/>
                  </a:lnTo>
                  <a:lnTo>
                    <a:pt x="923454" y="1448554"/>
                  </a:lnTo>
                  <a:lnTo>
                    <a:pt x="941561" y="1475715"/>
                  </a:lnTo>
                  <a:cubicBezTo>
                    <a:pt x="964316" y="1543982"/>
                    <a:pt x="930974" y="1462482"/>
                    <a:pt x="977774" y="1520982"/>
                  </a:cubicBezTo>
                  <a:cubicBezTo>
                    <a:pt x="983736" y="1528434"/>
                    <a:pt x="983810" y="1539089"/>
                    <a:pt x="986828" y="1548143"/>
                  </a:cubicBezTo>
                  <a:cubicBezTo>
                    <a:pt x="1006285" y="1703795"/>
                    <a:pt x="977943" y="1652510"/>
                    <a:pt x="1023042" y="1720158"/>
                  </a:cubicBezTo>
                  <a:cubicBezTo>
                    <a:pt x="1038976" y="1767964"/>
                    <a:pt x="1026802" y="1739379"/>
                    <a:pt x="1068309" y="1801640"/>
                  </a:cubicBezTo>
                  <a:cubicBezTo>
                    <a:pt x="1074345" y="1810693"/>
                    <a:pt x="1082975" y="1818478"/>
                    <a:pt x="1086416" y="1828800"/>
                  </a:cubicBezTo>
                  <a:cubicBezTo>
                    <a:pt x="1089434" y="1837853"/>
                    <a:pt x="1089508" y="1848508"/>
                    <a:pt x="1095470" y="1855960"/>
                  </a:cubicBezTo>
                  <a:cubicBezTo>
                    <a:pt x="1102267" y="1864456"/>
                    <a:pt x="1113577" y="1868031"/>
                    <a:pt x="1122630" y="1874067"/>
                  </a:cubicBezTo>
                  <a:cubicBezTo>
                    <a:pt x="1147618" y="1949032"/>
                    <a:pt x="1130150" y="1912508"/>
                    <a:pt x="1176951" y="1982709"/>
                  </a:cubicBezTo>
                  <a:cubicBezTo>
                    <a:pt x="1182987" y="1991762"/>
                    <a:pt x="1186005" y="2003833"/>
                    <a:pt x="1195058" y="2009869"/>
                  </a:cubicBezTo>
                  <a:lnTo>
                    <a:pt x="1222218" y="2027976"/>
                  </a:lnTo>
                  <a:cubicBezTo>
                    <a:pt x="1225236" y="2037030"/>
                    <a:pt x="1225310" y="2047685"/>
                    <a:pt x="1231272" y="2055137"/>
                  </a:cubicBezTo>
                  <a:cubicBezTo>
                    <a:pt x="1238069" y="2063634"/>
                    <a:pt x="1250738" y="2065550"/>
                    <a:pt x="1258432" y="2073244"/>
                  </a:cubicBezTo>
                  <a:cubicBezTo>
                    <a:pt x="1266126" y="2080938"/>
                    <a:pt x="1270503" y="2091351"/>
                    <a:pt x="1276539" y="2100404"/>
                  </a:cubicBezTo>
                  <a:cubicBezTo>
                    <a:pt x="1279557" y="2109457"/>
                    <a:pt x="1281324" y="2119028"/>
                    <a:pt x="1285592" y="2127564"/>
                  </a:cubicBezTo>
                  <a:cubicBezTo>
                    <a:pt x="1298197" y="2152775"/>
                    <a:pt x="1310835" y="2161861"/>
                    <a:pt x="1330860" y="2181885"/>
                  </a:cubicBezTo>
                  <a:cubicBezTo>
                    <a:pt x="1352408" y="2246528"/>
                    <a:pt x="1338380" y="2220325"/>
                    <a:pt x="1367074" y="2263366"/>
                  </a:cubicBezTo>
                  <a:cubicBezTo>
                    <a:pt x="1393531" y="2342743"/>
                    <a:pt x="1347902" y="2219344"/>
                    <a:pt x="1412341" y="2326741"/>
                  </a:cubicBezTo>
                  <a:cubicBezTo>
                    <a:pt x="1422161" y="2343107"/>
                    <a:pt x="1419861" y="2365180"/>
                    <a:pt x="1430448" y="2381061"/>
                  </a:cubicBezTo>
                  <a:lnTo>
                    <a:pt x="1466662" y="2435382"/>
                  </a:lnTo>
                  <a:lnTo>
                    <a:pt x="1484769" y="2462543"/>
                  </a:lnTo>
                  <a:cubicBezTo>
                    <a:pt x="1514718" y="2552394"/>
                    <a:pt x="1464470" y="2415142"/>
                    <a:pt x="1520982" y="2516863"/>
                  </a:cubicBezTo>
                  <a:cubicBezTo>
                    <a:pt x="1543392" y="2557201"/>
                    <a:pt x="1528010" y="2569159"/>
                    <a:pt x="1557196" y="2598345"/>
                  </a:cubicBezTo>
                  <a:cubicBezTo>
                    <a:pt x="1564890" y="2606039"/>
                    <a:pt x="1575303" y="2610416"/>
                    <a:pt x="1584357" y="2616452"/>
                  </a:cubicBezTo>
                  <a:cubicBezTo>
                    <a:pt x="1590647" y="2635322"/>
                    <a:pt x="1599086" y="2664908"/>
                    <a:pt x="1611517" y="2679826"/>
                  </a:cubicBezTo>
                  <a:cubicBezTo>
                    <a:pt x="1618483" y="2688185"/>
                    <a:pt x="1629624" y="2691897"/>
                    <a:pt x="1638677" y="2697933"/>
                  </a:cubicBezTo>
                  <a:cubicBezTo>
                    <a:pt x="1646041" y="2720023"/>
                    <a:pt x="1648288" y="2734703"/>
                    <a:pt x="1665838" y="2752253"/>
                  </a:cubicBezTo>
                  <a:cubicBezTo>
                    <a:pt x="1673532" y="2759947"/>
                    <a:pt x="1683945" y="2764324"/>
                    <a:pt x="1692998" y="2770360"/>
                  </a:cubicBezTo>
                  <a:lnTo>
                    <a:pt x="1747319" y="2851842"/>
                  </a:lnTo>
                  <a:cubicBezTo>
                    <a:pt x="1753355" y="2860895"/>
                    <a:pt x="1757732" y="2871308"/>
                    <a:pt x="1765426" y="2879002"/>
                  </a:cubicBezTo>
                  <a:cubicBezTo>
                    <a:pt x="1774479" y="2888055"/>
                    <a:pt x="1784254" y="2896441"/>
                    <a:pt x="1792586" y="2906162"/>
                  </a:cubicBezTo>
                  <a:cubicBezTo>
                    <a:pt x="1837505" y="2958567"/>
                    <a:pt x="1799095" y="2928608"/>
                    <a:pt x="1846907" y="2960483"/>
                  </a:cubicBezTo>
                  <a:cubicBezTo>
                    <a:pt x="1895190" y="3032909"/>
                    <a:pt x="1831820" y="2945397"/>
                    <a:pt x="1892174" y="3005751"/>
                  </a:cubicBezTo>
                  <a:cubicBezTo>
                    <a:pt x="1952528" y="3066105"/>
                    <a:pt x="1865016" y="3002735"/>
                    <a:pt x="1937442" y="3051018"/>
                  </a:cubicBezTo>
                  <a:cubicBezTo>
                    <a:pt x="1940460" y="3060071"/>
                    <a:pt x="1941861" y="3069836"/>
                    <a:pt x="1946495" y="3078178"/>
                  </a:cubicBezTo>
                  <a:cubicBezTo>
                    <a:pt x="1957063" y="3097201"/>
                    <a:pt x="1975827" y="3111854"/>
                    <a:pt x="1982709" y="3132499"/>
                  </a:cubicBezTo>
                  <a:cubicBezTo>
                    <a:pt x="1985727" y="3141552"/>
                    <a:pt x="1985801" y="3152207"/>
                    <a:pt x="1991763" y="3159659"/>
                  </a:cubicBezTo>
                  <a:cubicBezTo>
                    <a:pt x="1998560" y="3168155"/>
                    <a:pt x="2009870" y="3171730"/>
                    <a:pt x="2018923" y="3177766"/>
                  </a:cubicBezTo>
                  <a:cubicBezTo>
                    <a:pt x="2035018" y="3201909"/>
                    <a:pt x="2040060" y="3213319"/>
                    <a:pt x="2064190" y="3232087"/>
                  </a:cubicBezTo>
                  <a:cubicBezTo>
                    <a:pt x="2129575" y="3282942"/>
                    <a:pt x="2107089" y="3245458"/>
                    <a:pt x="2127565" y="3286408"/>
                  </a:cubicBezTo>
                </a:path>
              </a:pathLst>
            </a:cu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6283105" y="1656784"/>
              <a:ext cx="1810693" cy="3114392"/>
            </a:xfrm>
            <a:custGeom>
              <a:avLst/>
              <a:gdLst>
                <a:gd name="connsiteX0" fmla="*/ 0 w 1810693"/>
                <a:gd name="connsiteY0" fmla="*/ 0 h 3114392"/>
                <a:gd name="connsiteX1" fmla="*/ 27160 w 1810693"/>
                <a:gd name="connsiteY1" fmla="*/ 45267 h 3114392"/>
                <a:gd name="connsiteX2" fmla="*/ 45267 w 1810693"/>
                <a:gd name="connsiteY2" fmla="*/ 99588 h 3114392"/>
                <a:gd name="connsiteX3" fmla="*/ 99588 w 1810693"/>
                <a:gd name="connsiteY3" fmla="*/ 181069 h 3114392"/>
                <a:gd name="connsiteX4" fmla="*/ 117695 w 1810693"/>
                <a:gd name="connsiteY4" fmla="*/ 208230 h 3114392"/>
                <a:gd name="connsiteX5" fmla="*/ 144855 w 1810693"/>
                <a:gd name="connsiteY5" fmla="*/ 235390 h 3114392"/>
                <a:gd name="connsiteX6" fmla="*/ 172016 w 1810693"/>
                <a:gd name="connsiteY6" fmla="*/ 289711 h 3114392"/>
                <a:gd name="connsiteX7" fmla="*/ 199176 w 1810693"/>
                <a:gd name="connsiteY7" fmla="*/ 316871 h 3114392"/>
                <a:gd name="connsiteX8" fmla="*/ 235390 w 1810693"/>
                <a:gd name="connsiteY8" fmla="*/ 371192 h 3114392"/>
                <a:gd name="connsiteX9" fmla="*/ 253497 w 1810693"/>
                <a:gd name="connsiteY9" fmla="*/ 443620 h 3114392"/>
                <a:gd name="connsiteX10" fmla="*/ 307818 w 1810693"/>
                <a:gd name="connsiteY10" fmla="*/ 525101 h 3114392"/>
                <a:gd name="connsiteX11" fmla="*/ 344032 w 1810693"/>
                <a:gd name="connsiteY11" fmla="*/ 579422 h 3114392"/>
                <a:gd name="connsiteX12" fmla="*/ 371192 w 1810693"/>
                <a:gd name="connsiteY12" fmla="*/ 597529 h 3114392"/>
                <a:gd name="connsiteX13" fmla="*/ 407406 w 1810693"/>
                <a:gd name="connsiteY13" fmla="*/ 651850 h 3114392"/>
                <a:gd name="connsiteX14" fmla="*/ 425513 w 1810693"/>
                <a:gd name="connsiteY14" fmla="*/ 679010 h 3114392"/>
                <a:gd name="connsiteX15" fmla="*/ 443620 w 1810693"/>
                <a:gd name="connsiteY15" fmla="*/ 733331 h 3114392"/>
                <a:gd name="connsiteX16" fmla="*/ 461727 w 1810693"/>
                <a:gd name="connsiteY16" fmla="*/ 814812 h 3114392"/>
                <a:gd name="connsiteX17" fmla="*/ 470780 w 1810693"/>
                <a:gd name="connsiteY17" fmla="*/ 841972 h 3114392"/>
                <a:gd name="connsiteX18" fmla="*/ 516047 w 1810693"/>
                <a:gd name="connsiteY18" fmla="*/ 896293 h 3114392"/>
                <a:gd name="connsiteX19" fmla="*/ 543208 w 1810693"/>
                <a:gd name="connsiteY19" fmla="*/ 914400 h 3114392"/>
                <a:gd name="connsiteX20" fmla="*/ 561315 w 1810693"/>
                <a:gd name="connsiteY20" fmla="*/ 941561 h 3114392"/>
                <a:gd name="connsiteX21" fmla="*/ 606582 w 1810693"/>
                <a:gd name="connsiteY21" fmla="*/ 995881 h 3114392"/>
                <a:gd name="connsiteX22" fmla="*/ 624689 w 1810693"/>
                <a:gd name="connsiteY22" fmla="*/ 1050202 h 3114392"/>
                <a:gd name="connsiteX23" fmla="*/ 642796 w 1810693"/>
                <a:gd name="connsiteY23" fmla="*/ 1113576 h 3114392"/>
                <a:gd name="connsiteX24" fmla="*/ 660903 w 1810693"/>
                <a:gd name="connsiteY24" fmla="*/ 1140737 h 3114392"/>
                <a:gd name="connsiteX25" fmla="*/ 706170 w 1810693"/>
                <a:gd name="connsiteY25" fmla="*/ 1222218 h 3114392"/>
                <a:gd name="connsiteX26" fmla="*/ 733331 w 1810693"/>
                <a:gd name="connsiteY26" fmla="*/ 1240325 h 3114392"/>
                <a:gd name="connsiteX27" fmla="*/ 769545 w 1810693"/>
                <a:gd name="connsiteY27" fmla="*/ 1321806 h 3114392"/>
                <a:gd name="connsiteX28" fmla="*/ 778598 w 1810693"/>
                <a:gd name="connsiteY28" fmla="*/ 1348966 h 3114392"/>
                <a:gd name="connsiteX29" fmla="*/ 814812 w 1810693"/>
                <a:gd name="connsiteY29" fmla="*/ 1403287 h 3114392"/>
                <a:gd name="connsiteX30" fmla="*/ 851026 w 1810693"/>
                <a:gd name="connsiteY30" fmla="*/ 1457608 h 3114392"/>
                <a:gd name="connsiteX31" fmla="*/ 860079 w 1810693"/>
                <a:gd name="connsiteY31" fmla="*/ 1484768 h 3114392"/>
                <a:gd name="connsiteX32" fmla="*/ 887240 w 1810693"/>
                <a:gd name="connsiteY32" fmla="*/ 1502875 h 3114392"/>
                <a:gd name="connsiteX33" fmla="*/ 914400 w 1810693"/>
                <a:gd name="connsiteY33" fmla="*/ 1530036 h 3114392"/>
                <a:gd name="connsiteX34" fmla="*/ 950614 w 1810693"/>
                <a:gd name="connsiteY34" fmla="*/ 1611517 h 3114392"/>
                <a:gd name="connsiteX35" fmla="*/ 959667 w 1810693"/>
                <a:gd name="connsiteY35" fmla="*/ 1638677 h 3114392"/>
                <a:gd name="connsiteX36" fmla="*/ 977774 w 1810693"/>
                <a:gd name="connsiteY36" fmla="*/ 2018923 h 3114392"/>
                <a:gd name="connsiteX37" fmla="*/ 995881 w 1810693"/>
                <a:gd name="connsiteY37" fmla="*/ 2073244 h 3114392"/>
                <a:gd name="connsiteX38" fmla="*/ 1004935 w 1810693"/>
                <a:gd name="connsiteY38" fmla="*/ 2100404 h 3114392"/>
                <a:gd name="connsiteX39" fmla="*/ 1013988 w 1810693"/>
                <a:gd name="connsiteY39" fmla="*/ 2127565 h 3114392"/>
                <a:gd name="connsiteX40" fmla="*/ 1041148 w 1810693"/>
                <a:gd name="connsiteY40" fmla="*/ 2136618 h 3114392"/>
                <a:gd name="connsiteX41" fmla="*/ 1059255 w 1810693"/>
                <a:gd name="connsiteY41" fmla="*/ 2163778 h 3114392"/>
                <a:gd name="connsiteX42" fmla="*/ 1086416 w 1810693"/>
                <a:gd name="connsiteY42" fmla="*/ 2172832 h 3114392"/>
                <a:gd name="connsiteX43" fmla="*/ 1113576 w 1810693"/>
                <a:gd name="connsiteY43" fmla="*/ 2190939 h 3114392"/>
                <a:gd name="connsiteX44" fmla="*/ 1158844 w 1810693"/>
                <a:gd name="connsiteY44" fmla="*/ 2281473 h 3114392"/>
                <a:gd name="connsiteX45" fmla="*/ 1195057 w 1810693"/>
                <a:gd name="connsiteY45" fmla="*/ 2335794 h 3114392"/>
                <a:gd name="connsiteX46" fmla="*/ 1213164 w 1810693"/>
                <a:gd name="connsiteY46" fmla="*/ 2362955 h 3114392"/>
                <a:gd name="connsiteX47" fmla="*/ 1240325 w 1810693"/>
                <a:gd name="connsiteY47" fmla="*/ 2390115 h 3114392"/>
                <a:gd name="connsiteX48" fmla="*/ 1303699 w 1810693"/>
                <a:gd name="connsiteY48" fmla="*/ 2471596 h 3114392"/>
                <a:gd name="connsiteX49" fmla="*/ 1321806 w 1810693"/>
                <a:gd name="connsiteY49" fmla="*/ 2498757 h 3114392"/>
                <a:gd name="connsiteX50" fmla="*/ 1376127 w 1810693"/>
                <a:gd name="connsiteY50" fmla="*/ 2534970 h 3114392"/>
                <a:gd name="connsiteX51" fmla="*/ 1439501 w 1810693"/>
                <a:gd name="connsiteY51" fmla="*/ 2607398 h 3114392"/>
                <a:gd name="connsiteX52" fmla="*/ 1502875 w 1810693"/>
                <a:gd name="connsiteY52" fmla="*/ 2679826 h 3114392"/>
                <a:gd name="connsiteX53" fmla="*/ 1557196 w 1810693"/>
                <a:gd name="connsiteY53" fmla="*/ 2788467 h 3114392"/>
                <a:gd name="connsiteX54" fmla="*/ 1575303 w 1810693"/>
                <a:gd name="connsiteY54" fmla="*/ 2815628 h 3114392"/>
                <a:gd name="connsiteX55" fmla="*/ 1593410 w 1810693"/>
                <a:gd name="connsiteY55" fmla="*/ 2869949 h 3114392"/>
                <a:gd name="connsiteX56" fmla="*/ 1620570 w 1810693"/>
                <a:gd name="connsiteY56" fmla="*/ 2897109 h 3114392"/>
                <a:gd name="connsiteX57" fmla="*/ 1638677 w 1810693"/>
                <a:gd name="connsiteY57" fmla="*/ 2924269 h 3114392"/>
                <a:gd name="connsiteX58" fmla="*/ 1665838 w 1810693"/>
                <a:gd name="connsiteY58" fmla="*/ 2942376 h 3114392"/>
                <a:gd name="connsiteX59" fmla="*/ 1702051 w 1810693"/>
                <a:gd name="connsiteY59" fmla="*/ 2996697 h 3114392"/>
                <a:gd name="connsiteX60" fmla="*/ 1720158 w 1810693"/>
                <a:gd name="connsiteY60" fmla="*/ 3023858 h 3114392"/>
                <a:gd name="connsiteX61" fmla="*/ 1774479 w 1810693"/>
                <a:gd name="connsiteY61" fmla="*/ 3069125 h 3114392"/>
                <a:gd name="connsiteX62" fmla="*/ 1810693 w 1810693"/>
                <a:gd name="connsiteY62" fmla="*/ 3114392 h 3114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810693" h="3114392">
                  <a:moveTo>
                    <a:pt x="0" y="0"/>
                  </a:moveTo>
                  <a:cubicBezTo>
                    <a:pt x="9053" y="15089"/>
                    <a:pt x="19879" y="29248"/>
                    <a:pt x="27160" y="45267"/>
                  </a:cubicBezTo>
                  <a:cubicBezTo>
                    <a:pt x="35058" y="62643"/>
                    <a:pt x="34680" y="83707"/>
                    <a:pt x="45267" y="99588"/>
                  </a:cubicBezTo>
                  <a:lnTo>
                    <a:pt x="99588" y="181069"/>
                  </a:lnTo>
                  <a:cubicBezTo>
                    <a:pt x="105624" y="190123"/>
                    <a:pt x="110001" y="200536"/>
                    <a:pt x="117695" y="208230"/>
                  </a:cubicBezTo>
                  <a:lnTo>
                    <a:pt x="144855" y="235390"/>
                  </a:lnTo>
                  <a:cubicBezTo>
                    <a:pt x="153929" y="262612"/>
                    <a:pt x="152515" y="266310"/>
                    <a:pt x="172016" y="289711"/>
                  </a:cubicBezTo>
                  <a:cubicBezTo>
                    <a:pt x="180213" y="299547"/>
                    <a:pt x="191316" y="306765"/>
                    <a:pt x="199176" y="316871"/>
                  </a:cubicBezTo>
                  <a:cubicBezTo>
                    <a:pt x="212537" y="334049"/>
                    <a:pt x="235390" y="371192"/>
                    <a:pt x="235390" y="371192"/>
                  </a:cubicBezTo>
                  <a:cubicBezTo>
                    <a:pt x="237898" y="383729"/>
                    <a:pt x="244798" y="427963"/>
                    <a:pt x="253497" y="443620"/>
                  </a:cubicBezTo>
                  <a:cubicBezTo>
                    <a:pt x="253503" y="443630"/>
                    <a:pt x="298761" y="511516"/>
                    <a:pt x="307818" y="525101"/>
                  </a:cubicBezTo>
                  <a:cubicBezTo>
                    <a:pt x="307819" y="525102"/>
                    <a:pt x="344030" y="579421"/>
                    <a:pt x="344032" y="579422"/>
                  </a:cubicBezTo>
                  <a:lnTo>
                    <a:pt x="371192" y="597529"/>
                  </a:lnTo>
                  <a:lnTo>
                    <a:pt x="407406" y="651850"/>
                  </a:lnTo>
                  <a:lnTo>
                    <a:pt x="425513" y="679010"/>
                  </a:lnTo>
                  <a:cubicBezTo>
                    <a:pt x="431549" y="697117"/>
                    <a:pt x="439877" y="714615"/>
                    <a:pt x="443620" y="733331"/>
                  </a:cubicBezTo>
                  <a:cubicBezTo>
                    <a:pt x="449845" y="764459"/>
                    <a:pt x="453200" y="784969"/>
                    <a:pt x="461727" y="814812"/>
                  </a:cubicBezTo>
                  <a:cubicBezTo>
                    <a:pt x="464349" y="823988"/>
                    <a:pt x="466512" y="833436"/>
                    <a:pt x="470780" y="841972"/>
                  </a:cubicBezTo>
                  <a:cubicBezTo>
                    <a:pt x="480954" y="862320"/>
                    <a:pt x="498884" y="881991"/>
                    <a:pt x="516047" y="896293"/>
                  </a:cubicBezTo>
                  <a:cubicBezTo>
                    <a:pt x="524406" y="903259"/>
                    <a:pt x="534154" y="908364"/>
                    <a:pt x="543208" y="914400"/>
                  </a:cubicBezTo>
                  <a:cubicBezTo>
                    <a:pt x="549244" y="923454"/>
                    <a:pt x="554349" y="933202"/>
                    <a:pt x="561315" y="941561"/>
                  </a:cubicBezTo>
                  <a:cubicBezTo>
                    <a:pt x="581619" y="965926"/>
                    <a:pt x="593738" y="966982"/>
                    <a:pt x="606582" y="995881"/>
                  </a:cubicBezTo>
                  <a:cubicBezTo>
                    <a:pt x="614334" y="1013322"/>
                    <a:pt x="620060" y="1031685"/>
                    <a:pt x="624689" y="1050202"/>
                  </a:cubicBezTo>
                  <a:cubicBezTo>
                    <a:pt x="627589" y="1061801"/>
                    <a:pt x="636303" y="1100591"/>
                    <a:pt x="642796" y="1113576"/>
                  </a:cubicBezTo>
                  <a:cubicBezTo>
                    <a:pt x="647662" y="1123308"/>
                    <a:pt x="654867" y="1131683"/>
                    <a:pt x="660903" y="1140737"/>
                  </a:cubicBezTo>
                  <a:cubicBezTo>
                    <a:pt x="670337" y="1169040"/>
                    <a:pt x="679486" y="1204429"/>
                    <a:pt x="706170" y="1222218"/>
                  </a:cubicBezTo>
                  <a:lnTo>
                    <a:pt x="733331" y="1240325"/>
                  </a:lnTo>
                  <a:cubicBezTo>
                    <a:pt x="754879" y="1304968"/>
                    <a:pt x="740851" y="1278765"/>
                    <a:pt x="769545" y="1321806"/>
                  </a:cubicBezTo>
                  <a:cubicBezTo>
                    <a:pt x="772563" y="1330859"/>
                    <a:pt x="773964" y="1340624"/>
                    <a:pt x="778598" y="1348966"/>
                  </a:cubicBezTo>
                  <a:cubicBezTo>
                    <a:pt x="789166" y="1367989"/>
                    <a:pt x="814812" y="1403287"/>
                    <a:pt x="814812" y="1403287"/>
                  </a:cubicBezTo>
                  <a:cubicBezTo>
                    <a:pt x="836337" y="1467868"/>
                    <a:pt x="805815" y="1389793"/>
                    <a:pt x="851026" y="1457608"/>
                  </a:cubicBezTo>
                  <a:cubicBezTo>
                    <a:pt x="856320" y="1465548"/>
                    <a:pt x="854117" y="1477316"/>
                    <a:pt x="860079" y="1484768"/>
                  </a:cubicBezTo>
                  <a:cubicBezTo>
                    <a:pt x="866876" y="1493265"/>
                    <a:pt x="878881" y="1495909"/>
                    <a:pt x="887240" y="1502875"/>
                  </a:cubicBezTo>
                  <a:cubicBezTo>
                    <a:pt x="897076" y="1511072"/>
                    <a:pt x="905347" y="1520982"/>
                    <a:pt x="914400" y="1530036"/>
                  </a:cubicBezTo>
                  <a:cubicBezTo>
                    <a:pt x="935948" y="1594679"/>
                    <a:pt x="921920" y="1568476"/>
                    <a:pt x="950614" y="1611517"/>
                  </a:cubicBezTo>
                  <a:cubicBezTo>
                    <a:pt x="953632" y="1620570"/>
                    <a:pt x="957045" y="1629501"/>
                    <a:pt x="959667" y="1638677"/>
                  </a:cubicBezTo>
                  <a:cubicBezTo>
                    <a:pt x="997021" y="1769415"/>
                    <a:pt x="964010" y="1817043"/>
                    <a:pt x="977774" y="2018923"/>
                  </a:cubicBezTo>
                  <a:cubicBezTo>
                    <a:pt x="979072" y="2037965"/>
                    <a:pt x="989845" y="2055137"/>
                    <a:pt x="995881" y="2073244"/>
                  </a:cubicBezTo>
                  <a:lnTo>
                    <a:pt x="1004935" y="2100404"/>
                  </a:lnTo>
                  <a:cubicBezTo>
                    <a:pt x="1007953" y="2109458"/>
                    <a:pt x="1004934" y="2124547"/>
                    <a:pt x="1013988" y="2127565"/>
                  </a:cubicBezTo>
                  <a:lnTo>
                    <a:pt x="1041148" y="2136618"/>
                  </a:lnTo>
                  <a:cubicBezTo>
                    <a:pt x="1047184" y="2145671"/>
                    <a:pt x="1050758" y="2156981"/>
                    <a:pt x="1059255" y="2163778"/>
                  </a:cubicBezTo>
                  <a:cubicBezTo>
                    <a:pt x="1066707" y="2169740"/>
                    <a:pt x="1077880" y="2168564"/>
                    <a:pt x="1086416" y="2172832"/>
                  </a:cubicBezTo>
                  <a:cubicBezTo>
                    <a:pt x="1096148" y="2177698"/>
                    <a:pt x="1104523" y="2184903"/>
                    <a:pt x="1113576" y="2190939"/>
                  </a:cubicBezTo>
                  <a:cubicBezTo>
                    <a:pt x="1127909" y="2248267"/>
                    <a:pt x="1115727" y="2216797"/>
                    <a:pt x="1158844" y="2281473"/>
                  </a:cubicBezTo>
                  <a:lnTo>
                    <a:pt x="1195057" y="2335794"/>
                  </a:lnTo>
                  <a:cubicBezTo>
                    <a:pt x="1201093" y="2344848"/>
                    <a:pt x="1205470" y="2355261"/>
                    <a:pt x="1213164" y="2362955"/>
                  </a:cubicBezTo>
                  <a:lnTo>
                    <a:pt x="1240325" y="2390115"/>
                  </a:lnTo>
                  <a:cubicBezTo>
                    <a:pt x="1265062" y="2464328"/>
                    <a:pt x="1222274" y="2349456"/>
                    <a:pt x="1303699" y="2471596"/>
                  </a:cubicBezTo>
                  <a:cubicBezTo>
                    <a:pt x="1309735" y="2480650"/>
                    <a:pt x="1313617" y="2491592"/>
                    <a:pt x="1321806" y="2498757"/>
                  </a:cubicBezTo>
                  <a:cubicBezTo>
                    <a:pt x="1338183" y="2513087"/>
                    <a:pt x="1376127" y="2534970"/>
                    <a:pt x="1376127" y="2534970"/>
                  </a:cubicBezTo>
                  <a:cubicBezTo>
                    <a:pt x="1418377" y="2598344"/>
                    <a:pt x="1394234" y="2577220"/>
                    <a:pt x="1439501" y="2607398"/>
                  </a:cubicBezTo>
                  <a:cubicBezTo>
                    <a:pt x="1481751" y="2670772"/>
                    <a:pt x="1457608" y="2649648"/>
                    <a:pt x="1502875" y="2679826"/>
                  </a:cubicBezTo>
                  <a:cubicBezTo>
                    <a:pt x="1527864" y="2754793"/>
                    <a:pt x="1510394" y="2718264"/>
                    <a:pt x="1557196" y="2788467"/>
                  </a:cubicBezTo>
                  <a:lnTo>
                    <a:pt x="1575303" y="2815628"/>
                  </a:lnTo>
                  <a:cubicBezTo>
                    <a:pt x="1581339" y="2833735"/>
                    <a:pt x="1579914" y="2856453"/>
                    <a:pt x="1593410" y="2869949"/>
                  </a:cubicBezTo>
                  <a:cubicBezTo>
                    <a:pt x="1602463" y="2879002"/>
                    <a:pt x="1612373" y="2887273"/>
                    <a:pt x="1620570" y="2897109"/>
                  </a:cubicBezTo>
                  <a:cubicBezTo>
                    <a:pt x="1627536" y="2905468"/>
                    <a:pt x="1630983" y="2916575"/>
                    <a:pt x="1638677" y="2924269"/>
                  </a:cubicBezTo>
                  <a:cubicBezTo>
                    <a:pt x="1646371" y="2931963"/>
                    <a:pt x="1656784" y="2936340"/>
                    <a:pt x="1665838" y="2942376"/>
                  </a:cubicBezTo>
                  <a:lnTo>
                    <a:pt x="1702051" y="2996697"/>
                  </a:lnTo>
                  <a:cubicBezTo>
                    <a:pt x="1708087" y="3005751"/>
                    <a:pt x="1711104" y="3017822"/>
                    <a:pt x="1720158" y="3023858"/>
                  </a:cubicBezTo>
                  <a:cubicBezTo>
                    <a:pt x="1746865" y="3041662"/>
                    <a:pt x="1752695" y="3042984"/>
                    <a:pt x="1774479" y="3069125"/>
                  </a:cubicBezTo>
                  <a:cubicBezTo>
                    <a:pt x="1831583" y="3137649"/>
                    <a:pt x="1758014" y="3061713"/>
                    <a:pt x="1810693" y="3114392"/>
                  </a:cubicBezTo>
                </a:path>
              </a:pathLst>
            </a:cu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366187" y="2428352"/>
            <a:ext cx="2598344" cy="1681502"/>
            <a:chOff x="4934139" y="2356344"/>
            <a:chExt cx="2598344" cy="1681502"/>
          </a:xfrm>
        </p:grpSpPr>
        <p:sp>
          <p:nvSpPr>
            <p:cNvPr id="7" name="Freeform 6"/>
            <p:cNvSpPr/>
            <p:nvPr/>
          </p:nvSpPr>
          <p:spPr>
            <a:xfrm>
              <a:off x="4934139" y="2679826"/>
              <a:ext cx="1394233" cy="443620"/>
            </a:xfrm>
            <a:custGeom>
              <a:avLst/>
              <a:gdLst>
                <a:gd name="connsiteX0" fmla="*/ 0 w 1394233"/>
                <a:gd name="connsiteY0" fmla="*/ 0 h 443620"/>
                <a:gd name="connsiteX1" fmla="*/ 27160 w 1394233"/>
                <a:gd name="connsiteY1" fmla="*/ 45267 h 443620"/>
                <a:gd name="connsiteX2" fmla="*/ 54320 w 1394233"/>
                <a:gd name="connsiteY2" fmla="*/ 63374 h 443620"/>
                <a:gd name="connsiteX3" fmla="*/ 63374 w 1394233"/>
                <a:gd name="connsiteY3" fmla="*/ 90534 h 443620"/>
                <a:gd name="connsiteX4" fmla="*/ 99588 w 1394233"/>
                <a:gd name="connsiteY4" fmla="*/ 144855 h 443620"/>
                <a:gd name="connsiteX5" fmla="*/ 126748 w 1394233"/>
                <a:gd name="connsiteY5" fmla="*/ 199176 h 443620"/>
                <a:gd name="connsiteX6" fmla="*/ 135802 w 1394233"/>
                <a:gd name="connsiteY6" fmla="*/ 226336 h 443620"/>
                <a:gd name="connsiteX7" fmla="*/ 190122 w 1394233"/>
                <a:gd name="connsiteY7" fmla="*/ 262550 h 443620"/>
                <a:gd name="connsiteX8" fmla="*/ 235390 w 1394233"/>
                <a:gd name="connsiteY8" fmla="*/ 307818 h 443620"/>
                <a:gd name="connsiteX9" fmla="*/ 280657 w 1394233"/>
                <a:gd name="connsiteY9" fmla="*/ 344031 h 443620"/>
                <a:gd name="connsiteX10" fmla="*/ 334978 w 1394233"/>
                <a:gd name="connsiteY10" fmla="*/ 380245 h 443620"/>
                <a:gd name="connsiteX11" fmla="*/ 362138 w 1394233"/>
                <a:gd name="connsiteY11" fmla="*/ 398352 h 443620"/>
                <a:gd name="connsiteX12" fmla="*/ 416459 w 1394233"/>
                <a:gd name="connsiteY12" fmla="*/ 416459 h 443620"/>
                <a:gd name="connsiteX13" fmla="*/ 443619 w 1394233"/>
                <a:gd name="connsiteY13" fmla="*/ 434566 h 443620"/>
                <a:gd name="connsiteX14" fmla="*/ 470780 w 1394233"/>
                <a:gd name="connsiteY14" fmla="*/ 443620 h 443620"/>
                <a:gd name="connsiteX15" fmla="*/ 715223 w 1394233"/>
                <a:gd name="connsiteY15" fmla="*/ 434566 h 443620"/>
                <a:gd name="connsiteX16" fmla="*/ 787651 w 1394233"/>
                <a:gd name="connsiteY16" fmla="*/ 416459 h 443620"/>
                <a:gd name="connsiteX17" fmla="*/ 860079 w 1394233"/>
                <a:gd name="connsiteY17" fmla="*/ 398352 h 443620"/>
                <a:gd name="connsiteX18" fmla="*/ 887239 w 1394233"/>
                <a:gd name="connsiteY18" fmla="*/ 389299 h 443620"/>
                <a:gd name="connsiteX19" fmla="*/ 950613 w 1394233"/>
                <a:gd name="connsiteY19" fmla="*/ 371192 h 443620"/>
                <a:gd name="connsiteX20" fmla="*/ 977774 w 1394233"/>
                <a:gd name="connsiteY20" fmla="*/ 353085 h 443620"/>
                <a:gd name="connsiteX21" fmla="*/ 1213164 w 1394233"/>
                <a:gd name="connsiteY21" fmla="*/ 353085 h 443620"/>
                <a:gd name="connsiteX22" fmla="*/ 1258431 w 1394233"/>
                <a:gd name="connsiteY22" fmla="*/ 362138 h 443620"/>
                <a:gd name="connsiteX23" fmla="*/ 1358019 w 1394233"/>
                <a:gd name="connsiteY23" fmla="*/ 353085 h 443620"/>
                <a:gd name="connsiteX24" fmla="*/ 1394233 w 1394233"/>
                <a:gd name="connsiteY24" fmla="*/ 353085 h 44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94233" h="443620">
                  <a:moveTo>
                    <a:pt x="0" y="0"/>
                  </a:moveTo>
                  <a:cubicBezTo>
                    <a:pt x="9053" y="15089"/>
                    <a:pt x="15708" y="31907"/>
                    <a:pt x="27160" y="45267"/>
                  </a:cubicBezTo>
                  <a:cubicBezTo>
                    <a:pt x="34241" y="53528"/>
                    <a:pt x="47523" y="54878"/>
                    <a:pt x="54320" y="63374"/>
                  </a:cubicBezTo>
                  <a:cubicBezTo>
                    <a:pt x="60282" y="70826"/>
                    <a:pt x="58739" y="82192"/>
                    <a:pt x="63374" y="90534"/>
                  </a:cubicBezTo>
                  <a:cubicBezTo>
                    <a:pt x="73943" y="109557"/>
                    <a:pt x="99588" y="144855"/>
                    <a:pt x="99588" y="144855"/>
                  </a:cubicBezTo>
                  <a:cubicBezTo>
                    <a:pt x="122340" y="213115"/>
                    <a:pt x="91651" y="128985"/>
                    <a:pt x="126748" y="199176"/>
                  </a:cubicBezTo>
                  <a:cubicBezTo>
                    <a:pt x="131016" y="207712"/>
                    <a:pt x="129054" y="219588"/>
                    <a:pt x="135802" y="226336"/>
                  </a:cubicBezTo>
                  <a:cubicBezTo>
                    <a:pt x="151190" y="241724"/>
                    <a:pt x="190122" y="262550"/>
                    <a:pt x="190122" y="262550"/>
                  </a:cubicBezTo>
                  <a:cubicBezTo>
                    <a:pt x="238405" y="334975"/>
                    <a:pt x="175035" y="247465"/>
                    <a:pt x="235390" y="307818"/>
                  </a:cubicBezTo>
                  <a:cubicBezTo>
                    <a:pt x="276341" y="348768"/>
                    <a:pt x="227782" y="326407"/>
                    <a:pt x="280657" y="344031"/>
                  </a:cubicBezTo>
                  <a:lnTo>
                    <a:pt x="334978" y="380245"/>
                  </a:lnTo>
                  <a:cubicBezTo>
                    <a:pt x="344031" y="386281"/>
                    <a:pt x="351816" y="394911"/>
                    <a:pt x="362138" y="398352"/>
                  </a:cubicBezTo>
                  <a:lnTo>
                    <a:pt x="416459" y="416459"/>
                  </a:lnTo>
                  <a:cubicBezTo>
                    <a:pt x="425512" y="422495"/>
                    <a:pt x="433887" y="429700"/>
                    <a:pt x="443619" y="434566"/>
                  </a:cubicBezTo>
                  <a:cubicBezTo>
                    <a:pt x="452155" y="438834"/>
                    <a:pt x="461237" y="443620"/>
                    <a:pt x="470780" y="443620"/>
                  </a:cubicBezTo>
                  <a:cubicBezTo>
                    <a:pt x="552317" y="443620"/>
                    <a:pt x="633742" y="437584"/>
                    <a:pt x="715223" y="434566"/>
                  </a:cubicBezTo>
                  <a:cubicBezTo>
                    <a:pt x="767146" y="417260"/>
                    <a:pt x="716638" y="432847"/>
                    <a:pt x="787651" y="416459"/>
                  </a:cubicBezTo>
                  <a:cubicBezTo>
                    <a:pt x="811899" y="410863"/>
                    <a:pt x="835936" y="404388"/>
                    <a:pt x="860079" y="398352"/>
                  </a:cubicBezTo>
                  <a:cubicBezTo>
                    <a:pt x="869337" y="396037"/>
                    <a:pt x="878063" y="391921"/>
                    <a:pt x="887239" y="389299"/>
                  </a:cubicBezTo>
                  <a:cubicBezTo>
                    <a:pt x="966814" y="366563"/>
                    <a:pt x="885493" y="392898"/>
                    <a:pt x="950613" y="371192"/>
                  </a:cubicBezTo>
                  <a:cubicBezTo>
                    <a:pt x="959667" y="365156"/>
                    <a:pt x="968042" y="357951"/>
                    <a:pt x="977774" y="353085"/>
                  </a:cubicBezTo>
                  <a:cubicBezTo>
                    <a:pt x="1042306" y="320819"/>
                    <a:pt x="1203163" y="352650"/>
                    <a:pt x="1213164" y="353085"/>
                  </a:cubicBezTo>
                  <a:cubicBezTo>
                    <a:pt x="1228253" y="356103"/>
                    <a:pt x="1243043" y="362138"/>
                    <a:pt x="1258431" y="362138"/>
                  </a:cubicBezTo>
                  <a:cubicBezTo>
                    <a:pt x="1291764" y="362138"/>
                    <a:pt x="1324760" y="355302"/>
                    <a:pt x="1358019" y="353085"/>
                  </a:cubicBezTo>
                  <a:cubicBezTo>
                    <a:pt x="1370064" y="352282"/>
                    <a:pt x="1382162" y="353085"/>
                    <a:pt x="1394233" y="353085"/>
                  </a:cubicBezTo>
                </a:path>
              </a:pathLst>
            </a:custGeom>
            <a:noFill/>
            <a:ln w="666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6277426" y="2356344"/>
              <a:ext cx="1255057" cy="1681502"/>
            </a:xfrm>
            <a:custGeom>
              <a:avLst/>
              <a:gdLst>
                <a:gd name="connsiteX0" fmla="*/ 114321 w 1255057"/>
                <a:gd name="connsiteY0" fmla="*/ 1681502 h 1681502"/>
                <a:gd name="connsiteX1" fmla="*/ 50946 w 1255057"/>
                <a:gd name="connsiteY1" fmla="*/ 1627181 h 1681502"/>
                <a:gd name="connsiteX2" fmla="*/ 41893 w 1255057"/>
                <a:gd name="connsiteY2" fmla="*/ 1600020 h 1681502"/>
                <a:gd name="connsiteX3" fmla="*/ 14732 w 1255057"/>
                <a:gd name="connsiteY3" fmla="*/ 1572860 h 1681502"/>
                <a:gd name="connsiteX4" fmla="*/ 14732 w 1255057"/>
                <a:gd name="connsiteY4" fmla="*/ 1446111 h 1681502"/>
                <a:gd name="connsiteX5" fmla="*/ 41893 w 1255057"/>
                <a:gd name="connsiteY5" fmla="*/ 1437058 h 1681502"/>
                <a:gd name="connsiteX6" fmla="*/ 96214 w 1255057"/>
                <a:gd name="connsiteY6" fmla="*/ 1400844 h 1681502"/>
                <a:gd name="connsiteX7" fmla="*/ 132427 w 1255057"/>
                <a:gd name="connsiteY7" fmla="*/ 1346523 h 1681502"/>
                <a:gd name="connsiteX8" fmla="*/ 132427 w 1255057"/>
                <a:gd name="connsiteY8" fmla="*/ 1102080 h 1681502"/>
                <a:gd name="connsiteX9" fmla="*/ 114321 w 1255057"/>
                <a:gd name="connsiteY9" fmla="*/ 1047759 h 1681502"/>
                <a:gd name="connsiteX10" fmla="*/ 96214 w 1255057"/>
                <a:gd name="connsiteY10" fmla="*/ 1020599 h 1681502"/>
                <a:gd name="connsiteX11" fmla="*/ 78107 w 1255057"/>
                <a:gd name="connsiteY11" fmla="*/ 957224 h 1681502"/>
                <a:gd name="connsiteX12" fmla="*/ 50946 w 1255057"/>
                <a:gd name="connsiteY12" fmla="*/ 902904 h 1681502"/>
                <a:gd name="connsiteX13" fmla="*/ 78107 w 1255057"/>
                <a:gd name="connsiteY13" fmla="*/ 776155 h 1681502"/>
                <a:gd name="connsiteX14" fmla="*/ 105267 w 1255057"/>
                <a:gd name="connsiteY14" fmla="*/ 758048 h 1681502"/>
                <a:gd name="connsiteX15" fmla="*/ 141481 w 1255057"/>
                <a:gd name="connsiteY15" fmla="*/ 703727 h 1681502"/>
                <a:gd name="connsiteX16" fmla="*/ 159588 w 1255057"/>
                <a:gd name="connsiteY16" fmla="*/ 649406 h 1681502"/>
                <a:gd name="connsiteX17" fmla="*/ 177695 w 1255057"/>
                <a:gd name="connsiteY17" fmla="*/ 622246 h 1681502"/>
                <a:gd name="connsiteX18" fmla="*/ 195802 w 1255057"/>
                <a:gd name="connsiteY18" fmla="*/ 567925 h 1681502"/>
                <a:gd name="connsiteX19" fmla="*/ 204855 w 1255057"/>
                <a:gd name="connsiteY19" fmla="*/ 540765 h 1681502"/>
                <a:gd name="connsiteX20" fmla="*/ 222962 w 1255057"/>
                <a:gd name="connsiteY20" fmla="*/ 513605 h 1681502"/>
                <a:gd name="connsiteX21" fmla="*/ 232016 w 1255057"/>
                <a:gd name="connsiteY21" fmla="*/ 486444 h 1681502"/>
                <a:gd name="connsiteX22" fmla="*/ 259176 w 1255057"/>
                <a:gd name="connsiteY22" fmla="*/ 468337 h 1681502"/>
                <a:gd name="connsiteX23" fmla="*/ 295390 w 1255057"/>
                <a:gd name="connsiteY23" fmla="*/ 432123 h 1681502"/>
                <a:gd name="connsiteX24" fmla="*/ 304443 w 1255057"/>
                <a:gd name="connsiteY24" fmla="*/ 404963 h 1681502"/>
                <a:gd name="connsiteX25" fmla="*/ 331604 w 1255057"/>
                <a:gd name="connsiteY25" fmla="*/ 377803 h 1681502"/>
                <a:gd name="connsiteX26" fmla="*/ 413085 w 1255057"/>
                <a:gd name="connsiteY26" fmla="*/ 332535 h 1681502"/>
                <a:gd name="connsiteX27" fmla="*/ 440245 w 1255057"/>
                <a:gd name="connsiteY27" fmla="*/ 314428 h 1681502"/>
                <a:gd name="connsiteX28" fmla="*/ 467406 w 1255057"/>
                <a:gd name="connsiteY28" fmla="*/ 305375 h 1681502"/>
                <a:gd name="connsiteX29" fmla="*/ 530780 w 1255057"/>
                <a:gd name="connsiteY29" fmla="*/ 269161 h 1681502"/>
                <a:gd name="connsiteX30" fmla="*/ 585101 w 1255057"/>
                <a:gd name="connsiteY30" fmla="*/ 187680 h 1681502"/>
                <a:gd name="connsiteX31" fmla="*/ 603208 w 1255057"/>
                <a:gd name="connsiteY31" fmla="*/ 160519 h 1681502"/>
                <a:gd name="connsiteX32" fmla="*/ 630368 w 1255057"/>
                <a:gd name="connsiteY32" fmla="*/ 142412 h 1681502"/>
                <a:gd name="connsiteX33" fmla="*/ 675635 w 1255057"/>
                <a:gd name="connsiteY33" fmla="*/ 106199 h 1681502"/>
                <a:gd name="connsiteX34" fmla="*/ 702796 w 1255057"/>
                <a:gd name="connsiteY34" fmla="*/ 88092 h 1681502"/>
                <a:gd name="connsiteX35" fmla="*/ 757117 w 1255057"/>
                <a:gd name="connsiteY35" fmla="*/ 69985 h 1681502"/>
                <a:gd name="connsiteX36" fmla="*/ 784277 w 1255057"/>
                <a:gd name="connsiteY36" fmla="*/ 51878 h 1681502"/>
                <a:gd name="connsiteX37" fmla="*/ 811437 w 1255057"/>
                <a:gd name="connsiteY37" fmla="*/ 42824 h 1681502"/>
                <a:gd name="connsiteX38" fmla="*/ 947239 w 1255057"/>
                <a:gd name="connsiteY38" fmla="*/ 24717 h 1681502"/>
                <a:gd name="connsiteX39" fmla="*/ 974400 w 1255057"/>
                <a:gd name="connsiteY39" fmla="*/ 15664 h 1681502"/>
                <a:gd name="connsiteX40" fmla="*/ 1255057 w 1255057"/>
                <a:gd name="connsiteY40" fmla="*/ 6610 h 1681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255057" h="1681502">
                  <a:moveTo>
                    <a:pt x="114321" y="1681502"/>
                  </a:moveTo>
                  <a:cubicBezTo>
                    <a:pt x="93196" y="1663395"/>
                    <a:pt x="69431" y="1647976"/>
                    <a:pt x="50946" y="1627181"/>
                  </a:cubicBezTo>
                  <a:cubicBezTo>
                    <a:pt x="44606" y="1620048"/>
                    <a:pt x="47187" y="1607961"/>
                    <a:pt x="41893" y="1600020"/>
                  </a:cubicBezTo>
                  <a:cubicBezTo>
                    <a:pt x="34791" y="1589367"/>
                    <a:pt x="23786" y="1581913"/>
                    <a:pt x="14732" y="1572860"/>
                  </a:cubicBezTo>
                  <a:cubicBezTo>
                    <a:pt x="-1076" y="1525435"/>
                    <a:pt x="-8408" y="1515532"/>
                    <a:pt x="14732" y="1446111"/>
                  </a:cubicBezTo>
                  <a:cubicBezTo>
                    <a:pt x="17750" y="1437057"/>
                    <a:pt x="32839" y="1440076"/>
                    <a:pt x="41893" y="1437058"/>
                  </a:cubicBezTo>
                  <a:cubicBezTo>
                    <a:pt x="60000" y="1424987"/>
                    <a:pt x="84143" y="1418951"/>
                    <a:pt x="96214" y="1400844"/>
                  </a:cubicBezTo>
                  <a:lnTo>
                    <a:pt x="132427" y="1346523"/>
                  </a:lnTo>
                  <a:cubicBezTo>
                    <a:pt x="156656" y="1249613"/>
                    <a:pt x="151381" y="1285304"/>
                    <a:pt x="132427" y="1102080"/>
                  </a:cubicBezTo>
                  <a:cubicBezTo>
                    <a:pt x="130463" y="1083095"/>
                    <a:pt x="124908" y="1063640"/>
                    <a:pt x="114321" y="1047759"/>
                  </a:cubicBezTo>
                  <a:lnTo>
                    <a:pt x="96214" y="1020599"/>
                  </a:lnTo>
                  <a:cubicBezTo>
                    <a:pt x="93315" y="1009002"/>
                    <a:pt x="84599" y="970208"/>
                    <a:pt x="78107" y="957224"/>
                  </a:cubicBezTo>
                  <a:cubicBezTo>
                    <a:pt x="43002" y="887012"/>
                    <a:pt x="73707" y="971182"/>
                    <a:pt x="50946" y="902904"/>
                  </a:cubicBezTo>
                  <a:cubicBezTo>
                    <a:pt x="55379" y="854139"/>
                    <a:pt x="43340" y="810922"/>
                    <a:pt x="78107" y="776155"/>
                  </a:cubicBezTo>
                  <a:cubicBezTo>
                    <a:pt x="85801" y="768461"/>
                    <a:pt x="96214" y="764084"/>
                    <a:pt x="105267" y="758048"/>
                  </a:cubicBezTo>
                  <a:cubicBezTo>
                    <a:pt x="135222" y="668189"/>
                    <a:pt x="84963" y="805461"/>
                    <a:pt x="141481" y="703727"/>
                  </a:cubicBezTo>
                  <a:cubicBezTo>
                    <a:pt x="150750" y="687042"/>
                    <a:pt x="153552" y="667513"/>
                    <a:pt x="159588" y="649406"/>
                  </a:cubicBezTo>
                  <a:cubicBezTo>
                    <a:pt x="163029" y="639084"/>
                    <a:pt x="171659" y="631299"/>
                    <a:pt x="177695" y="622246"/>
                  </a:cubicBezTo>
                  <a:lnTo>
                    <a:pt x="195802" y="567925"/>
                  </a:lnTo>
                  <a:cubicBezTo>
                    <a:pt x="198820" y="558872"/>
                    <a:pt x="199561" y="548705"/>
                    <a:pt x="204855" y="540765"/>
                  </a:cubicBezTo>
                  <a:cubicBezTo>
                    <a:pt x="210891" y="531712"/>
                    <a:pt x="218096" y="523337"/>
                    <a:pt x="222962" y="513605"/>
                  </a:cubicBezTo>
                  <a:cubicBezTo>
                    <a:pt x="227230" y="505069"/>
                    <a:pt x="226054" y="493896"/>
                    <a:pt x="232016" y="486444"/>
                  </a:cubicBezTo>
                  <a:cubicBezTo>
                    <a:pt x="238813" y="477947"/>
                    <a:pt x="250123" y="474373"/>
                    <a:pt x="259176" y="468337"/>
                  </a:cubicBezTo>
                  <a:cubicBezTo>
                    <a:pt x="283317" y="395912"/>
                    <a:pt x="247105" y="480408"/>
                    <a:pt x="295390" y="432123"/>
                  </a:cubicBezTo>
                  <a:cubicBezTo>
                    <a:pt x="302138" y="425375"/>
                    <a:pt x="299149" y="412903"/>
                    <a:pt x="304443" y="404963"/>
                  </a:cubicBezTo>
                  <a:cubicBezTo>
                    <a:pt x="311545" y="394310"/>
                    <a:pt x="321497" y="385664"/>
                    <a:pt x="331604" y="377803"/>
                  </a:cubicBezTo>
                  <a:cubicBezTo>
                    <a:pt x="434370" y="297874"/>
                    <a:pt x="347516" y="365320"/>
                    <a:pt x="413085" y="332535"/>
                  </a:cubicBezTo>
                  <a:cubicBezTo>
                    <a:pt x="422817" y="327669"/>
                    <a:pt x="430513" y="319294"/>
                    <a:pt x="440245" y="314428"/>
                  </a:cubicBezTo>
                  <a:cubicBezTo>
                    <a:pt x="448781" y="310160"/>
                    <a:pt x="458634" y="309134"/>
                    <a:pt x="467406" y="305375"/>
                  </a:cubicBezTo>
                  <a:cubicBezTo>
                    <a:pt x="499567" y="291592"/>
                    <a:pt x="503504" y="287345"/>
                    <a:pt x="530780" y="269161"/>
                  </a:cubicBezTo>
                  <a:lnTo>
                    <a:pt x="585101" y="187680"/>
                  </a:lnTo>
                  <a:cubicBezTo>
                    <a:pt x="591137" y="178626"/>
                    <a:pt x="594154" y="166555"/>
                    <a:pt x="603208" y="160519"/>
                  </a:cubicBezTo>
                  <a:lnTo>
                    <a:pt x="630368" y="142412"/>
                  </a:lnTo>
                  <a:cubicBezTo>
                    <a:pt x="660892" y="96627"/>
                    <a:pt x="631905" y="128063"/>
                    <a:pt x="675635" y="106199"/>
                  </a:cubicBezTo>
                  <a:cubicBezTo>
                    <a:pt x="685367" y="101333"/>
                    <a:pt x="692853" y="92511"/>
                    <a:pt x="702796" y="88092"/>
                  </a:cubicBezTo>
                  <a:cubicBezTo>
                    <a:pt x="720237" y="80340"/>
                    <a:pt x="757117" y="69985"/>
                    <a:pt x="757117" y="69985"/>
                  </a:cubicBezTo>
                  <a:cubicBezTo>
                    <a:pt x="766170" y="63949"/>
                    <a:pt x="774545" y="56744"/>
                    <a:pt x="784277" y="51878"/>
                  </a:cubicBezTo>
                  <a:cubicBezTo>
                    <a:pt x="792813" y="47610"/>
                    <a:pt x="802179" y="45139"/>
                    <a:pt x="811437" y="42824"/>
                  </a:cubicBezTo>
                  <a:cubicBezTo>
                    <a:pt x="861434" y="30325"/>
                    <a:pt x="890686" y="30373"/>
                    <a:pt x="947239" y="24717"/>
                  </a:cubicBezTo>
                  <a:cubicBezTo>
                    <a:pt x="956293" y="21699"/>
                    <a:pt x="965224" y="18286"/>
                    <a:pt x="974400" y="15664"/>
                  </a:cubicBezTo>
                  <a:cubicBezTo>
                    <a:pt x="1075261" y="-13153"/>
                    <a:pt x="1092477" y="6610"/>
                    <a:pt x="1255057" y="6610"/>
                  </a:cubicBezTo>
                </a:path>
              </a:pathLst>
            </a:custGeom>
            <a:noFill/>
            <a:ln w="666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88755" y="1691998"/>
            <a:ext cx="3696743" cy="4606560"/>
            <a:chOff x="288755" y="1691998"/>
            <a:chExt cx="3696743" cy="4606560"/>
          </a:xfrm>
        </p:grpSpPr>
        <p:sp>
          <p:nvSpPr>
            <p:cNvPr id="13" name="Rectangle 3"/>
            <p:cNvSpPr>
              <a:spLocks noChangeArrowheads="1"/>
            </p:cNvSpPr>
            <p:nvPr/>
          </p:nvSpPr>
          <p:spPr bwMode="auto">
            <a:xfrm>
              <a:off x="288755" y="1691998"/>
              <a:ext cx="3696743" cy="462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eaLnBrk="1" hangingPunct="1">
                <a:defRPr/>
              </a:pPr>
              <a:r>
                <a:rPr lang="nl-NL" dirty="0" err="1" smtClean="0">
                  <a:solidFill>
                    <a:srgbClr val="FFFFFF"/>
                  </a:solidFill>
                </a:rPr>
                <a:t>Melt</a:t>
              </a:r>
              <a:r>
                <a:rPr lang="nl-NL" dirty="0" smtClean="0">
                  <a:solidFill>
                    <a:srgbClr val="FFFFFF"/>
                  </a:solidFill>
                </a:rPr>
                <a:t> water </a:t>
              </a:r>
              <a:r>
                <a:rPr lang="nl-NL" dirty="0" err="1" smtClean="0">
                  <a:solidFill>
                    <a:srgbClr val="FFFFFF"/>
                  </a:solidFill>
                </a:rPr>
                <a:t>canyon</a:t>
              </a:r>
              <a:endParaRPr lang="en-US" b="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930" y="2192392"/>
              <a:ext cx="2975482" cy="41061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122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99373"/>
            <a:ext cx="6858812" cy="4972083"/>
          </a:xfrm>
          <a:prstGeom prst="rect">
            <a:avLst/>
          </a:prstGeom>
        </p:spPr>
      </p:pic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611559" y="596880"/>
            <a:ext cx="7722908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1" hangingPunct="1">
              <a:defRPr/>
            </a:pPr>
            <a:r>
              <a:rPr lang="nl-NL" sz="2800" dirty="0" err="1" smtClean="0">
                <a:solidFill>
                  <a:srgbClr val="FFFFFF"/>
                </a:solidFill>
              </a:rPr>
              <a:t>Known</a:t>
            </a:r>
            <a:r>
              <a:rPr lang="nl-NL" sz="2800" dirty="0" smtClean="0">
                <a:solidFill>
                  <a:srgbClr val="FFFFFF"/>
                </a:solidFill>
              </a:rPr>
              <a:t> ice </a:t>
            </a:r>
            <a:r>
              <a:rPr lang="nl-NL" sz="2800" dirty="0" err="1" smtClean="0">
                <a:solidFill>
                  <a:srgbClr val="FFFFFF"/>
                </a:solidFill>
              </a:rPr>
              <a:t>age</a:t>
            </a:r>
            <a:r>
              <a:rPr lang="nl-NL" sz="2800" dirty="0" smtClean="0">
                <a:solidFill>
                  <a:srgbClr val="FFFFFF"/>
                </a:solidFill>
              </a:rPr>
              <a:t> Tunnel </a:t>
            </a:r>
            <a:r>
              <a:rPr lang="nl-NL" sz="2800" dirty="0" err="1" smtClean="0">
                <a:solidFill>
                  <a:srgbClr val="FFFFFF"/>
                </a:solidFill>
              </a:rPr>
              <a:t>valleys</a:t>
            </a:r>
            <a:r>
              <a:rPr lang="nl-NL" sz="2800" dirty="0" smtClean="0">
                <a:solidFill>
                  <a:srgbClr val="FFFFFF"/>
                </a:solidFill>
              </a:rPr>
              <a:t> North Sea</a:t>
            </a:r>
            <a:endParaRPr lang="en-US" sz="2800" b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1403350" y="5084763"/>
            <a:ext cx="11525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16216" y="1556792"/>
            <a:ext cx="144016" cy="2160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959" y="1120742"/>
            <a:ext cx="2861203" cy="4047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829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1403350" y="5084763"/>
            <a:ext cx="11525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2483" y="620688"/>
            <a:ext cx="81549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1" hangingPunct="1">
              <a:defRPr/>
            </a:pPr>
            <a:r>
              <a:rPr lang="nl-NL" sz="2800" dirty="0" err="1" smtClean="0">
                <a:solidFill>
                  <a:srgbClr val="FFFFFF"/>
                </a:solidFill>
              </a:rPr>
              <a:t>Conclusions</a:t>
            </a:r>
            <a:endParaRPr lang="en-US" sz="2800" b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9552" y="1340768"/>
            <a:ext cx="8154988" cy="415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342900" indent="-342900" eaLnBrk="1" hangingPunct="1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nl-NL" b="0" dirty="0" smtClean="0">
                <a:solidFill>
                  <a:srgbClr val="FFFFFF"/>
                </a:solidFill>
              </a:rPr>
              <a:t>Magnetometer data </a:t>
            </a:r>
            <a:r>
              <a:rPr lang="nl-NL" b="0" dirty="0" err="1" smtClean="0">
                <a:solidFill>
                  <a:srgbClr val="FFFFFF"/>
                </a:solidFill>
              </a:rPr>
              <a:t>can</a:t>
            </a:r>
            <a:r>
              <a:rPr lang="nl-NL" b="0" dirty="0" smtClean="0">
                <a:solidFill>
                  <a:srgbClr val="FFFFFF"/>
                </a:solidFill>
              </a:rPr>
              <a:t> </a:t>
            </a:r>
            <a:r>
              <a:rPr lang="nl-NL" b="0" dirty="0" err="1" smtClean="0">
                <a:solidFill>
                  <a:srgbClr val="FFFFFF"/>
                </a:solidFill>
              </a:rPr>
              <a:t>be</a:t>
            </a:r>
            <a:r>
              <a:rPr lang="nl-NL" b="0" dirty="0" smtClean="0">
                <a:solidFill>
                  <a:srgbClr val="FFFFFF"/>
                </a:solidFill>
              </a:rPr>
              <a:t> </a:t>
            </a:r>
            <a:r>
              <a:rPr lang="nl-NL" b="0" dirty="0" err="1" smtClean="0">
                <a:solidFill>
                  <a:srgbClr val="FFFFFF"/>
                </a:solidFill>
              </a:rPr>
              <a:t>used</a:t>
            </a:r>
            <a:r>
              <a:rPr lang="nl-NL" b="0" dirty="0" smtClean="0">
                <a:solidFill>
                  <a:srgbClr val="FFFFFF"/>
                </a:solidFill>
              </a:rPr>
              <a:t> </a:t>
            </a:r>
            <a:r>
              <a:rPr lang="nl-NL" b="0" dirty="0" err="1" smtClean="0">
                <a:solidFill>
                  <a:srgbClr val="FFFFFF"/>
                </a:solidFill>
              </a:rPr>
              <a:t>to</a:t>
            </a:r>
            <a:r>
              <a:rPr lang="nl-NL" b="0" dirty="0" smtClean="0">
                <a:solidFill>
                  <a:srgbClr val="FFFFFF"/>
                </a:solidFill>
              </a:rPr>
              <a:t> map </a:t>
            </a:r>
            <a:r>
              <a:rPr lang="nl-NL" b="0" dirty="0" err="1" smtClean="0">
                <a:solidFill>
                  <a:srgbClr val="FFFFFF"/>
                </a:solidFill>
              </a:rPr>
              <a:t>buried</a:t>
            </a:r>
            <a:r>
              <a:rPr lang="nl-NL" b="0" dirty="0" smtClean="0">
                <a:solidFill>
                  <a:srgbClr val="FFFFFF"/>
                </a:solidFill>
              </a:rPr>
              <a:t> </a:t>
            </a:r>
            <a:r>
              <a:rPr lang="nl-NL" b="0" dirty="0" err="1" smtClean="0">
                <a:solidFill>
                  <a:srgbClr val="FFFFFF"/>
                </a:solidFill>
              </a:rPr>
              <a:t>channels</a:t>
            </a:r>
            <a:endParaRPr lang="nl-NL" b="0" dirty="0" smtClean="0">
              <a:solidFill>
                <a:srgbClr val="FFFFFF"/>
              </a:solidFill>
            </a:endParaRPr>
          </a:p>
          <a:p>
            <a:pPr marL="342900" indent="-342900" eaLnBrk="1" hangingPunct="1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nl-NL" b="0" dirty="0" err="1" smtClean="0">
                <a:solidFill>
                  <a:srgbClr val="FFFFFF"/>
                </a:solidFill>
              </a:rPr>
              <a:t>Relative</a:t>
            </a:r>
            <a:r>
              <a:rPr lang="nl-NL" b="0" dirty="0" smtClean="0">
                <a:solidFill>
                  <a:srgbClr val="FFFFFF"/>
                </a:solidFill>
              </a:rPr>
              <a:t> </a:t>
            </a:r>
            <a:r>
              <a:rPr lang="nl-NL" b="0" dirty="0" err="1" smtClean="0">
                <a:solidFill>
                  <a:srgbClr val="FFFFFF"/>
                </a:solidFill>
              </a:rPr>
              <a:t>simple</a:t>
            </a:r>
            <a:r>
              <a:rPr lang="nl-NL" b="0" dirty="0" smtClean="0">
                <a:solidFill>
                  <a:srgbClr val="FFFFFF"/>
                </a:solidFill>
              </a:rPr>
              <a:t> </a:t>
            </a:r>
            <a:r>
              <a:rPr lang="nl-NL" b="0" dirty="0" err="1" smtClean="0">
                <a:solidFill>
                  <a:srgbClr val="FFFFFF"/>
                </a:solidFill>
              </a:rPr>
              <a:t>and</a:t>
            </a:r>
            <a:r>
              <a:rPr lang="nl-NL" b="0" dirty="0" smtClean="0">
                <a:solidFill>
                  <a:srgbClr val="FFFFFF"/>
                </a:solidFill>
              </a:rPr>
              <a:t> </a:t>
            </a:r>
            <a:r>
              <a:rPr lang="nl-NL" b="0" dirty="0" err="1" smtClean="0">
                <a:solidFill>
                  <a:srgbClr val="FFFFFF"/>
                </a:solidFill>
              </a:rPr>
              <a:t>cheap</a:t>
            </a:r>
            <a:r>
              <a:rPr lang="nl-NL" b="0" dirty="0" smtClean="0">
                <a:solidFill>
                  <a:srgbClr val="FFFFFF"/>
                </a:solidFill>
              </a:rPr>
              <a:t> </a:t>
            </a:r>
            <a:r>
              <a:rPr lang="nl-NL" b="0" dirty="0" err="1" smtClean="0">
                <a:solidFill>
                  <a:srgbClr val="FFFFFF"/>
                </a:solidFill>
              </a:rPr>
              <a:t>method</a:t>
            </a:r>
            <a:endParaRPr lang="nl-NL" b="0" dirty="0" smtClean="0">
              <a:solidFill>
                <a:srgbClr val="FFFFFF"/>
              </a:solidFill>
            </a:endParaRPr>
          </a:p>
          <a:p>
            <a:pPr marL="342900" indent="-342900" eaLnBrk="1" hangingPunct="1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nl-NL" b="0" dirty="0" smtClean="0">
                <a:solidFill>
                  <a:srgbClr val="FFFFFF"/>
                </a:solidFill>
              </a:rPr>
              <a:t>Offers </a:t>
            </a:r>
            <a:r>
              <a:rPr lang="nl-NL" b="0" smtClean="0">
                <a:solidFill>
                  <a:srgbClr val="FFFFFF"/>
                </a:solidFill>
              </a:rPr>
              <a:t>opportunities</a:t>
            </a:r>
            <a:r>
              <a:rPr lang="nl-NL" b="0" dirty="0" smtClean="0">
                <a:solidFill>
                  <a:srgbClr val="FFFFFF"/>
                </a:solidFill>
              </a:rPr>
              <a:t> </a:t>
            </a:r>
            <a:r>
              <a:rPr lang="nl-NL" b="0" dirty="0" err="1" smtClean="0">
                <a:solidFill>
                  <a:srgbClr val="FFFFFF"/>
                </a:solidFill>
              </a:rPr>
              <a:t>for</a:t>
            </a:r>
            <a:r>
              <a:rPr lang="nl-NL" b="0" dirty="0" smtClean="0">
                <a:solidFill>
                  <a:srgbClr val="FFFFFF"/>
                </a:solidFill>
              </a:rPr>
              <a:t> research </a:t>
            </a:r>
            <a:r>
              <a:rPr lang="nl-NL" b="0" dirty="0" err="1" smtClean="0">
                <a:solidFill>
                  <a:srgbClr val="FFFFFF"/>
                </a:solidFill>
              </a:rPr>
              <a:t>prehistoric</a:t>
            </a:r>
            <a:r>
              <a:rPr lang="nl-NL" b="0" dirty="0" smtClean="0">
                <a:solidFill>
                  <a:srgbClr val="FFFFFF"/>
                </a:solidFill>
              </a:rPr>
              <a:t> landscapes</a:t>
            </a:r>
          </a:p>
          <a:p>
            <a:pPr marL="342900" indent="-342900" eaLnBrk="1" hangingPunct="1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nl-NL" b="0" dirty="0" err="1" smtClean="0">
                <a:solidFill>
                  <a:srgbClr val="FFFFFF"/>
                </a:solidFill>
              </a:rPr>
              <a:t>Mapping</a:t>
            </a:r>
            <a:r>
              <a:rPr lang="nl-NL" b="0" dirty="0" smtClean="0">
                <a:solidFill>
                  <a:srgbClr val="FFFFFF"/>
                </a:solidFill>
              </a:rPr>
              <a:t> </a:t>
            </a:r>
            <a:r>
              <a:rPr lang="nl-NL" b="0" dirty="0" err="1" smtClean="0">
                <a:solidFill>
                  <a:srgbClr val="FFFFFF"/>
                </a:solidFill>
              </a:rPr>
              <a:t>shallow</a:t>
            </a:r>
            <a:r>
              <a:rPr lang="nl-NL" b="0" dirty="0" smtClean="0">
                <a:solidFill>
                  <a:srgbClr val="FFFFFF"/>
                </a:solidFill>
              </a:rPr>
              <a:t> </a:t>
            </a:r>
            <a:r>
              <a:rPr lang="nl-NL" b="0" dirty="0" err="1" smtClean="0">
                <a:solidFill>
                  <a:srgbClr val="FFFFFF"/>
                </a:solidFill>
              </a:rPr>
              <a:t>geology</a:t>
            </a:r>
            <a:r>
              <a:rPr lang="nl-NL" b="0" dirty="0" smtClean="0">
                <a:solidFill>
                  <a:srgbClr val="FFFFFF"/>
                </a:solidFill>
              </a:rPr>
              <a:t> </a:t>
            </a:r>
            <a:r>
              <a:rPr lang="nl-NL" b="0" dirty="0" err="1" smtClean="0">
                <a:solidFill>
                  <a:srgbClr val="FFFFFF"/>
                </a:solidFill>
              </a:rPr>
              <a:t>for</a:t>
            </a:r>
            <a:r>
              <a:rPr lang="nl-NL" b="0" dirty="0" smtClean="0">
                <a:solidFill>
                  <a:srgbClr val="FFFFFF"/>
                </a:solidFill>
              </a:rPr>
              <a:t> </a:t>
            </a:r>
            <a:r>
              <a:rPr lang="nl-NL" b="0" dirty="0" err="1" smtClean="0">
                <a:solidFill>
                  <a:srgbClr val="FFFFFF"/>
                </a:solidFill>
              </a:rPr>
              <a:t>future</a:t>
            </a:r>
            <a:r>
              <a:rPr lang="nl-NL" b="0" dirty="0" smtClean="0">
                <a:solidFill>
                  <a:srgbClr val="FFFFFF"/>
                </a:solidFill>
              </a:rPr>
              <a:t> wind farm zones</a:t>
            </a:r>
          </a:p>
          <a:p>
            <a:pPr eaLnBrk="1" hangingPunct="1">
              <a:defRPr/>
            </a:pPr>
            <a:endParaRPr lang="en-US" b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72385" y="5542516"/>
            <a:ext cx="81549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1" hangingPunct="1">
              <a:defRPr/>
            </a:pPr>
            <a:r>
              <a:rPr lang="nl-NL" sz="2800" dirty="0" err="1" smtClean="0">
                <a:solidFill>
                  <a:srgbClr val="FFFFFF"/>
                </a:solidFill>
              </a:rPr>
              <a:t>Thank</a:t>
            </a:r>
            <a:r>
              <a:rPr lang="nl-NL" sz="2800" dirty="0" smtClean="0">
                <a:solidFill>
                  <a:srgbClr val="FFFFFF"/>
                </a:solidFill>
              </a:rPr>
              <a:t> </a:t>
            </a:r>
            <a:r>
              <a:rPr lang="nl-NL" sz="2800" dirty="0" err="1" smtClean="0">
                <a:solidFill>
                  <a:srgbClr val="FFFFFF"/>
                </a:solidFill>
              </a:rPr>
              <a:t>you</a:t>
            </a:r>
            <a:r>
              <a:rPr lang="nl-NL" sz="2800" dirty="0" smtClean="0">
                <a:solidFill>
                  <a:srgbClr val="FFFFFF"/>
                </a:solidFill>
              </a:rPr>
              <a:t> </a:t>
            </a:r>
            <a:r>
              <a:rPr lang="nl-NL" sz="2800" dirty="0" err="1" smtClean="0">
                <a:solidFill>
                  <a:srgbClr val="FFFFFF"/>
                </a:solidFill>
              </a:rPr>
              <a:t>for</a:t>
            </a:r>
            <a:r>
              <a:rPr lang="nl-NL" sz="2800" dirty="0" smtClean="0">
                <a:solidFill>
                  <a:srgbClr val="FFFFFF"/>
                </a:solidFill>
              </a:rPr>
              <a:t> </a:t>
            </a:r>
            <a:r>
              <a:rPr lang="nl-NL" sz="2800" dirty="0" err="1" smtClean="0">
                <a:solidFill>
                  <a:srgbClr val="FFFFFF"/>
                </a:solidFill>
              </a:rPr>
              <a:t>your</a:t>
            </a:r>
            <a:r>
              <a:rPr lang="nl-NL" sz="2800" dirty="0" smtClean="0">
                <a:solidFill>
                  <a:srgbClr val="FFFFFF"/>
                </a:solidFill>
              </a:rPr>
              <a:t> attention</a:t>
            </a:r>
            <a:endParaRPr lang="en-US" sz="2800" b="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19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539552" y="294738"/>
            <a:ext cx="81549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1" hangingPunct="1">
              <a:defRPr/>
            </a:pPr>
            <a:r>
              <a:rPr lang="nl-NL" sz="2800" dirty="0">
                <a:solidFill>
                  <a:srgbClr val="FFFFFF"/>
                </a:solidFill>
              </a:rPr>
              <a:t>Periplus </a:t>
            </a:r>
            <a:r>
              <a:rPr lang="nl-NL" sz="2800" dirty="0" err="1">
                <a:solidFill>
                  <a:srgbClr val="FFFFFF"/>
                </a:solidFill>
              </a:rPr>
              <a:t>Archeomare</a:t>
            </a:r>
            <a:endParaRPr lang="en-US" sz="2800" b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1403350" y="5084763"/>
            <a:ext cx="11525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583887"/>
            <a:ext cx="1843956" cy="706297"/>
          </a:xfrm>
          <a:prstGeom prst="rect">
            <a:avLst/>
          </a:prstGeom>
          <a:ln w="53975">
            <a:solidFill>
              <a:schemeClr val="bg1"/>
            </a:solidFill>
          </a:ln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088654" y="2636912"/>
            <a:ext cx="7056784" cy="3109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1" hangingPunct="1">
              <a:defRPr/>
            </a:pPr>
            <a:r>
              <a:rPr lang="nl-NL" sz="2800" b="0" dirty="0" err="1" smtClean="0">
                <a:solidFill>
                  <a:srgbClr val="FFFFFF"/>
                </a:solidFill>
              </a:rPr>
              <a:t>Specialized</a:t>
            </a:r>
            <a:r>
              <a:rPr lang="nl-NL" sz="2800" b="0" dirty="0" smtClean="0">
                <a:solidFill>
                  <a:srgbClr val="FFFFFF"/>
                </a:solidFill>
              </a:rPr>
              <a:t> in </a:t>
            </a:r>
            <a:r>
              <a:rPr lang="nl-NL" sz="2800" b="0" dirty="0" err="1" smtClean="0">
                <a:solidFill>
                  <a:srgbClr val="FFFFFF"/>
                </a:solidFill>
              </a:rPr>
              <a:t>under</a:t>
            </a:r>
            <a:r>
              <a:rPr lang="nl-NL" sz="2800" b="0" dirty="0" smtClean="0">
                <a:solidFill>
                  <a:srgbClr val="FFFFFF"/>
                </a:solidFill>
              </a:rPr>
              <a:t> water </a:t>
            </a:r>
            <a:r>
              <a:rPr lang="nl-NL" sz="2800" b="0" dirty="0" err="1" smtClean="0">
                <a:solidFill>
                  <a:srgbClr val="FFFFFF"/>
                </a:solidFill>
              </a:rPr>
              <a:t>Archaeology</a:t>
            </a:r>
            <a:endParaRPr lang="nl-NL" sz="2800" b="0" dirty="0" smtClean="0">
              <a:solidFill>
                <a:srgbClr val="FFFFFF"/>
              </a:solidFill>
            </a:endParaRPr>
          </a:p>
          <a:p>
            <a:pPr eaLnBrk="1" hangingPunct="1">
              <a:defRPr/>
            </a:pPr>
            <a:endParaRPr lang="nl-NL" sz="2800" b="0" dirty="0">
              <a:solidFill>
                <a:srgbClr val="FFFFFF"/>
              </a:solidFill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nl-NL" sz="2800" b="0" dirty="0" smtClean="0">
                <a:solidFill>
                  <a:srgbClr val="FFFFFF"/>
                </a:solidFill>
              </a:rPr>
              <a:t>Desk studies, </a:t>
            </a:r>
            <a:r>
              <a:rPr lang="nl-NL" sz="2800" b="0" dirty="0" err="1" smtClean="0">
                <a:solidFill>
                  <a:srgbClr val="FFFFFF"/>
                </a:solidFill>
              </a:rPr>
              <a:t>geophysical</a:t>
            </a:r>
            <a:r>
              <a:rPr lang="nl-NL" sz="2800" b="0" dirty="0" smtClean="0">
                <a:solidFill>
                  <a:srgbClr val="FFFFFF"/>
                </a:solidFill>
              </a:rPr>
              <a:t> </a:t>
            </a:r>
            <a:r>
              <a:rPr lang="nl-NL" sz="2800" b="0" dirty="0" err="1" smtClean="0">
                <a:solidFill>
                  <a:srgbClr val="FFFFFF"/>
                </a:solidFill>
              </a:rPr>
              <a:t>surveys</a:t>
            </a:r>
            <a:r>
              <a:rPr lang="nl-NL" sz="2800" b="0" dirty="0" smtClean="0">
                <a:solidFill>
                  <a:srgbClr val="FFFFFF"/>
                </a:solidFill>
              </a:rPr>
              <a:t>, </a:t>
            </a:r>
            <a:r>
              <a:rPr lang="nl-NL" sz="2800" b="0" dirty="0" err="1" smtClean="0">
                <a:solidFill>
                  <a:srgbClr val="FFFFFF"/>
                </a:solidFill>
              </a:rPr>
              <a:t>dive</a:t>
            </a:r>
            <a:r>
              <a:rPr lang="nl-NL" sz="2800" b="0" dirty="0" smtClean="0">
                <a:solidFill>
                  <a:srgbClr val="FFFFFF"/>
                </a:solidFill>
              </a:rPr>
              <a:t> </a:t>
            </a:r>
            <a:r>
              <a:rPr lang="nl-NL" sz="2800" b="0" dirty="0" err="1" smtClean="0">
                <a:solidFill>
                  <a:srgbClr val="FFFFFF"/>
                </a:solidFill>
              </a:rPr>
              <a:t>inspections</a:t>
            </a:r>
            <a:endParaRPr lang="nl-NL" sz="2800" b="0" dirty="0" smtClean="0">
              <a:solidFill>
                <a:srgbClr val="FFFFFF"/>
              </a:solidFill>
            </a:endParaRPr>
          </a:p>
          <a:p>
            <a:pPr eaLnBrk="1" hangingPunct="1">
              <a:defRPr/>
            </a:pPr>
            <a:endParaRPr lang="nl-NL" sz="2800" b="0" dirty="0">
              <a:solidFill>
                <a:srgbClr val="FFFFFF"/>
              </a:solidFill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nl-NL" sz="2800" b="0" dirty="0" err="1" smtClean="0">
                <a:solidFill>
                  <a:srgbClr val="FFFFFF"/>
                </a:solidFill>
              </a:rPr>
              <a:t>Clients</a:t>
            </a:r>
            <a:r>
              <a:rPr lang="nl-NL" sz="2800" b="0" dirty="0" smtClean="0">
                <a:solidFill>
                  <a:srgbClr val="FFFFFF"/>
                </a:solidFill>
              </a:rPr>
              <a:t>: RWS, </a:t>
            </a:r>
            <a:r>
              <a:rPr lang="nl-NL" sz="2800" b="0" dirty="0" err="1" smtClean="0">
                <a:solidFill>
                  <a:srgbClr val="FFFFFF"/>
                </a:solidFill>
              </a:rPr>
              <a:t>dredging</a:t>
            </a:r>
            <a:r>
              <a:rPr lang="nl-NL" sz="2800" b="0" dirty="0" smtClean="0">
                <a:solidFill>
                  <a:srgbClr val="FFFFFF"/>
                </a:solidFill>
              </a:rPr>
              <a:t> companies, wind farm </a:t>
            </a:r>
            <a:r>
              <a:rPr lang="nl-NL" sz="2800" b="0" dirty="0" err="1" smtClean="0">
                <a:solidFill>
                  <a:srgbClr val="FFFFFF"/>
                </a:solidFill>
              </a:rPr>
              <a:t>developers</a:t>
            </a:r>
            <a:endParaRPr lang="en-US" sz="2800" b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116415" y="1740768"/>
            <a:ext cx="429480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1" hangingPunct="1">
              <a:defRPr/>
            </a:pPr>
            <a:r>
              <a:rPr lang="nl-NL" sz="2800" dirty="0" smtClean="0">
                <a:solidFill>
                  <a:srgbClr val="FFFFFF"/>
                </a:solidFill>
              </a:rPr>
              <a:t>Part of </a:t>
            </a:r>
            <a:r>
              <a:rPr lang="nl-NL" sz="2800" dirty="0">
                <a:solidFill>
                  <a:srgbClr val="FFFFFF"/>
                </a:solidFill>
              </a:rPr>
              <a:t>P</a:t>
            </a:r>
            <a:r>
              <a:rPr lang="nl-NL" sz="2800" dirty="0" smtClean="0">
                <a:solidFill>
                  <a:srgbClr val="FFFFFF"/>
                </a:solidFill>
              </a:rPr>
              <a:t>eriplus Group</a:t>
            </a:r>
            <a:endParaRPr lang="en-US" sz="2800" b="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539552" y="294738"/>
            <a:ext cx="81549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1" hangingPunct="1">
              <a:defRPr/>
            </a:pPr>
            <a:r>
              <a:rPr lang="nl-NL" sz="2800" dirty="0" err="1" smtClean="0">
                <a:solidFill>
                  <a:srgbClr val="FFFFFF"/>
                </a:solidFill>
              </a:rPr>
              <a:t>Archaeological</a:t>
            </a:r>
            <a:r>
              <a:rPr lang="nl-NL" sz="2800" dirty="0" smtClean="0">
                <a:solidFill>
                  <a:srgbClr val="FFFFFF"/>
                </a:solidFill>
              </a:rPr>
              <a:t> survey Houtribdijk</a:t>
            </a:r>
            <a:endParaRPr lang="en-US" sz="2800" b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1403350" y="5084763"/>
            <a:ext cx="11525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980728"/>
            <a:ext cx="4344008" cy="3455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899592" y="3772270"/>
            <a:ext cx="8154988" cy="1816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1" hangingPunct="1">
              <a:defRPr/>
            </a:pPr>
            <a:r>
              <a:rPr lang="nl-NL" sz="2800" dirty="0" smtClean="0">
                <a:solidFill>
                  <a:srgbClr val="FFFFFF"/>
                </a:solidFill>
              </a:rPr>
              <a:t>28 km2</a:t>
            </a:r>
          </a:p>
          <a:p>
            <a:pPr eaLnBrk="1" hangingPunct="1">
              <a:defRPr/>
            </a:pPr>
            <a:r>
              <a:rPr lang="nl-NL" sz="2800" b="0" dirty="0" smtClean="0">
                <a:solidFill>
                  <a:srgbClr val="FFFFFF"/>
                </a:solidFill>
              </a:rPr>
              <a:t>Goal: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nl-NL" sz="2800" b="0" dirty="0" err="1" smtClean="0">
                <a:solidFill>
                  <a:srgbClr val="FFFFFF"/>
                </a:solidFill>
              </a:rPr>
              <a:t>Shipwrecks</a:t>
            </a:r>
            <a:r>
              <a:rPr lang="nl-NL" sz="2800" b="0" dirty="0" smtClean="0">
                <a:solidFill>
                  <a:srgbClr val="FFFFFF"/>
                </a:solidFill>
              </a:rPr>
              <a:t> </a:t>
            </a:r>
            <a:r>
              <a:rPr lang="nl-NL" sz="2800" b="0" dirty="0" err="1" smtClean="0">
                <a:solidFill>
                  <a:srgbClr val="FFFFFF"/>
                </a:solidFill>
              </a:rPr>
              <a:t>using</a:t>
            </a:r>
            <a:r>
              <a:rPr lang="nl-NL" sz="2800" b="0" dirty="0" smtClean="0">
                <a:solidFill>
                  <a:srgbClr val="FFFFFF"/>
                </a:solidFill>
              </a:rPr>
              <a:t> side scan sonar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nl-NL" sz="2800" b="0" dirty="0" smtClean="0">
                <a:solidFill>
                  <a:srgbClr val="FFFFFF"/>
                </a:solidFill>
              </a:rPr>
              <a:t>(Iron) </a:t>
            </a:r>
            <a:r>
              <a:rPr lang="nl-NL" sz="2800" b="0" dirty="0" err="1" smtClean="0">
                <a:solidFill>
                  <a:srgbClr val="FFFFFF"/>
                </a:solidFill>
              </a:rPr>
              <a:t>debris</a:t>
            </a:r>
            <a:r>
              <a:rPr lang="nl-NL" sz="2800" b="0" dirty="0" smtClean="0">
                <a:solidFill>
                  <a:srgbClr val="FFFFFF"/>
                </a:solidFill>
              </a:rPr>
              <a:t> </a:t>
            </a:r>
            <a:r>
              <a:rPr lang="nl-NL" sz="2800" b="0" dirty="0" err="1" smtClean="0">
                <a:solidFill>
                  <a:srgbClr val="FFFFFF"/>
                </a:solidFill>
              </a:rPr>
              <a:t>using</a:t>
            </a:r>
            <a:r>
              <a:rPr lang="nl-NL" sz="2800" b="0" dirty="0" smtClean="0">
                <a:solidFill>
                  <a:srgbClr val="FFFFFF"/>
                </a:solidFill>
              </a:rPr>
              <a:t> magnetometer</a:t>
            </a:r>
            <a:endParaRPr lang="en-US" sz="2800" b="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67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539552" y="294738"/>
            <a:ext cx="81549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1" hangingPunct="1">
              <a:defRPr/>
            </a:pPr>
            <a:r>
              <a:rPr lang="nl-NL" sz="2800" dirty="0" err="1" smtClean="0">
                <a:solidFill>
                  <a:srgbClr val="FFFFFF"/>
                </a:solidFill>
              </a:rPr>
              <a:t>Archaeological</a:t>
            </a:r>
            <a:r>
              <a:rPr lang="nl-NL" sz="2800" dirty="0" smtClean="0">
                <a:solidFill>
                  <a:srgbClr val="FFFFFF"/>
                </a:solidFill>
              </a:rPr>
              <a:t> survey Houtribdijk</a:t>
            </a:r>
            <a:endParaRPr lang="en-US" sz="2800" b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1403350" y="5084763"/>
            <a:ext cx="11525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52736"/>
            <a:ext cx="6648264" cy="5288738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8"/>
          <a:stretch/>
        </p:blipFill>
        <p:spPr bwMode="auto">
          <a:xfrm>
            <a:off x="4355977" y="827049"/>
            <a:ext cx="4104456" cy="3642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619672" y="5093199"/>
            <a:ext cx="3993722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1" hangingPunct="1">
              <a:defRPr/>
            </a:pPr>
            <a:r>
              <a:rPr lang="nl-NL" sz="2000" dirty="0" smtClean="0">
                <a:solidFill>
                  <a:schemeClr val="tx1"/>
                </a:solidFill>
              </a:rPr>
              <a:t>Side scan sonar survey</a:t>
            </a:r>
            <a:endParaRPr lang="en-US" sz="2000" b="0" dirty="0">
              <a:solidFill>
                <a:schemeClr val="tx1"/>
              </a:solidFill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9" t="25072" r="46290" b="3577"/>
          <a:stretch/>
        </p:blipFill>
        <p:spPr bwMode="auto">
          <a:xfrm>
            <a:off x="810691" y="1595754"/>
            <a:ext cx="2488512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80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97823"/>
            <a:ext cx="6648264" cy="5288738"/>
          </a:xfrm>
          <a:prstGeom prst="rect">
            <a:avLst/>
          </a:prstGeom>
        </p:spPr>
      </p:pic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539552" y="294738"/>
            <a:ext cx="81549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1" hangingPunct="1">
              <a:defRPr/>
            </a:pPr>
            <a:r>
              <a:rPr lang="nl-NL" sz="2800" dirty="0" smtClean="0">
                <a:solidFill>
                  <a:srgbClr val="FFFFFF"/>
                </a:solidFill>
              </a:rPr>
              <a:t>Magnetometer survey Houtribdijk</a:t>
            </a:r>
            <a:endParaRPr lang="en-US" sz="2800" b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1403350" y="5084763"/>
            <a:ext cx="11525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779912" y="1844824"/>
            <a:ext cx="2664296" cy="2592288"/>
            <a:chOff x="3779912" y="1844824"/>
            <a:chExt cx="2664296" cy="2592288"/>
          </a:xfrm>
        </p:grpSpPr>
        <p:sp>
          <p:nvSpPr>
            <p:cNvPr id="7" name="Oval 6"/>
            <p:cNvSpPr/>
            <p:nvPr/>
          </p:nvSpPr>
          <p:spPr>
            <a:xfrm>
              <a:off x="3779912" y="1844824"/>
              <a:ext cx="504056" cy="50405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617046" y="2492896"/>
              <a:ext cx="504056" cy="50405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940152" y="3933056"/>
              <a:ext cx="504056" cy="50405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8" t="32299" r="42682" b="63246"/>
          <a:stretch/>
        </p:blipFill>
        <p:spPr>
          <a:xfrm>
            <a:off x="1517179" y="3093261"/>
            <a:ext cx="1825544" cy="1991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497994" y="5225288"/>
            <a:ext cx="22894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nl-NL" dirty="0" smtClean="0">
                <a:solidFill>
                  <a:schemeClr val="tx1"/>
                </a:solidFill>
              </a:rPr>
              <a:t>Magnetometer</a:t>
            </a:r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19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97823"/>
            <a:ext cx="6648264" cy="5288738"/>
          </a:xfrm>
          <a:prstGeom prst="rect">
            <a:avLst/>
          </a:prstGeom>
        </p:spPr>
      </p:pic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539552" y="294738"/>
            <a:ext cx="81549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1" hangingPunct="1">
              <a:defRPr/>
            </a:pPr>
            <a:r>
              <a:rPr lang="nl-NL" sz="2800" dirty="0" smtClean="0">
                <a:solidFill>
                  <a:srgbClr val="FFFFFF"/>
                </a:solidFill>
              </a:rPr>
              <a:t>Magnetometer survey Houtribdijk</a:t>
            </a:r>
            <a:endParaRPr lang="en-US" sz="2800" b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1403350" y="5084763"/>
            <a:ext cx="11525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47664" y="4757797"/>
            <a:ext cx="37032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nl-NL" dirty="0" err="1" smtClean="0">
                <a:solidFill>
                  <a:schemeClr val="tx1"/>
                </a:solidFill>
              </a:rPr>
              <a:t>Amplifying</a:t>
            </a:r>
            <a:r>
              <a:rPr lang="nl-NL" dirty="0" smtClean="0">
                <a:solidFill>
                  <a:schemeClr val="tx1"/>
                </a:solidFill>
              </a:rPr>
              <a:t> background </a:t>
            </a:r>
          </a:p>
          <a:p>
            <a:pPr eaLnBrk="1" hangingPunct="1">
              <a:defRPr/>
            </a:pPr>
            <a:r>
              <a:rPr lang="nl-NL" dirty="0" err="1" smtClean="0">
                <a:solidFill>
                  <a:schemeClr val="tx1"/>
                </a:solidFill>
              </a:rPr>
              <a:t>Noise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reveals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patterns</a:t>
            </a:r>
            <a:r>
              <a:rPr lang="nl-NL" dirty="0" smtClean="0">
                <a:solidFill>
                  <a:schemeClr val="tx1"/>
                </a:solidFill>
              </a:rPr>
              <a:t>?</a:t>
            </a:r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58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05872"/>
            <a:ext cx="6648264" cy="5288738"/>
          </a:xfrm>
          <a:prstGeom prst="rect">
            <a:avLst/>
          </a:prstGeom>
        </p:spPr>
      </p:pic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539552" y="294738"/>
            <a:ext cx="81549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1" hangingPunct="1">
              <a:defRPr/>
            </a:pPr>
            <a:r>
              <a:rPr lang="nl-NL" sz="2800" dirty="0" smtClean="0">
                <a:solidFill>
                  <a:srgbClr val="FFFFFF"/>
                </a:solidFill>
              </a:rPr>
              <a:t>Magnetometer survey Houtribdijk</a:t>
            </a:r>
            <a:endParaRPr lang="en-US" sz="2800" b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1403350" y="5084763"/>
            <a:ext cx="11525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47664" y="4757797"/>
            <a:ext cx="37032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nl-NL" dirty="0" err="1" smtClean="0">
                <a:solidFill>
                  <a:schemeClr val="tx1"/>
                </a:solidFill>
              </a:rPr>
              <a:t>Amplifying</a:t>
            </a:r>
            <a:r>
              <a:rPr lang="nl-NL" dirty="0" smtClean="0">
                <a:solidFill>
                  <a:schemeClr val="tx1"/>
                </a:solidFill>
              </a:rPr>
              <a:t> background </a:t>
            </a:r>
          </a:p>
          <a:p>
            <a:pPr eaLnBrk="1" hangingPunct="1">
              <a:defRPr/>
            </a:pPr>
            <a:r>
              <a:rPr lang="nl-NL" dirty="0" err="1" smtClean="0">
                <a:solidFill>
                  <a:schemeClr val="tx1"/>
                </a:solidFill>
              </a:rPr>
              <a:t>Noise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reveals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patterns</a:t>
            </a:r>
            <a:r>
              <a:rPr lang="nl-NL" dirty="0" smtClean="0">
                <a:solidFill>
                  <a:schemeClr val="tx1"/>
                </a:solidFill>
              </a:rPr>
              <a:t>?</a:t>
            </a:r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92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92" y="905872"/>
            <a:ext cx="6648264" cy="5288738"/>
          </a:xfrm>
          <a:prstGeom prst="rect">
            <a:avLst/>
          </a:prstGeom>
        </p:spPr>
      </p:pic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539552" y="294738"/>
            <a:ext cx="81549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1" hangingPunct="1">
              <a:defRPr/>
            </a:pPr>
            <a:r>
              <a:rPr lang="nl-NL" sz="2800" dirty="0" smtClean="0">
                <a:solidFill>
                  <a:srgbClr val="FFFFFF"/>
                </a:solidFill>
              </a:rPr>
              <a:t>Magnetometer survey Houtribdijk</a:t>
            </a:r>
            <a:endParaRPr lang="en-US" sz="2800" b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1403350" y="5084763"/>
            <a:ext cx="11525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619672" y="4880266"/>
            <a:ext cx="3672408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1" hangingPunct="1">
              <a:defRPr/>
            </a:pPr>
            <a:r>
              <a:rPr lang="nl-NL" sz="2000" dirty="0" smtClean="0">
                <a:solidFill>
                  <a:schemeClr val="tx1"/>
                </a:solidFill>
              </a:rPr>
              <a:t>Check </a:t>
            </a:r>
            <a:r>
              <a:rPr lang="nl-NL" sz="2000" dirty="0" err="1" smtClean="0">
                <a:solidFill>
                  <a:schemeClr val="tx1"/>
                </a:solidFill>
              </a:rPr>
              <a:t>sea</a:t>
            </a:r>
            <a:r>
              <a:rPr lang="nl-NL" sz="2000" dirty="0" smtClean="0">
                <a:solidFill>
                  <a:schemeClr val="tx1"/>
                </a:solidFill>
              </a:rPr>
              <a:t> bed </a:t>
            </a:r>
            <a:r>
              <a:rPr lang="nl-NL" sz="2000" dirty="0" err="1" smtClean="0">
                <a:solidFill>
                  <a:schemeClr val="tx1"/>
                </a:solidFill>
              </a:rPr>
              <a:t>morphology</a:t>
            </a:r>
            <a:endParaRPr lang="nl-NL" sz="2000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nl-NL" sz="2000" dirty="0" smtClean="0">
                <a:solidFill>
                  <a:schemeClr val="tx1"/>
                </a:solidFill>
              </a:rPr>
              <a:t>No match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02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05872"/>
            <a:ext cx="6648264" cy="5288738"/>
          </a:xfrm>
          <a:prstGeom prst="rect">
            <a:avLst/>
          </a:prstGeom>
        </p:spPr>
      </p:pic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539552" y="294738"/>
            <a:ext cx="81549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1" hangingPunct="1">
              <a:defRPr/>
            </a:pPr>
            <a:r>
              <a:rPr lang="nl-NL" sz="2800" dirty="0" smtClean="0">
                <a:solidFill>
                  <a:srgbClr val="FFFFFF"/>
                </a:solidFill>
              </a:rPr>
              <a:t>Magnetometer survey Houtribdijk</a:t>
            </a:r>
            <a:endParaRPr lang="en-US" sz="2800" b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1403350" y="5084763"/>
            <a:ext cx="11525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93304" y="5084763"/>
            <a:ext cx="2846444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1" hangingPunct="1">
              <a:defRPr/>
            </a:pPr>
            <a:r>
              <a:rPr lang="nl-NL" sz="2000" dirty="0" smtClean="0">
                <a:solidFill>
                  <a:schemeClr val="tx1"/>
                </a:solidFill>
              </a:rPr>
              <a:t>Check </a:t>
            </a:r>
            <a:r>
              <a:rPr lang="nl-NL" sz="2000" dirty="0" err="1" smtClean="0">
                <a:solidFill>
                  <a:schemeClr val="tx1"/>
                </a:solidFill>
              </a:rPr>
              <a:t>borehole</a:t>
            </a:r>
            <a:r>
              <a:rPr lang="nl-NL" sz="2000" dirty="0" smtClean="0">
                <a:solidFill>
                  <a:schemeClr val="tx1"/>
                </a:solidFill>
              </a:rPr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388856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21023</TotalTime>
  <Words>207</Words>
  <Application>Microsoft Office PowerPoint</Application>
  <PresentationFormat>On-screen Show (4:3)</PresentationFormat>
  <Paragraphs>68</Paragraphs>
  <Slides>16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  <vt:variant>
        <vt:lpstr>Custom Shows</vt:lpstr>
      </vt:variant>
      <vt:variant>
        <vt:i4>2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Aangepaste voorstelling 1</vt:lpstr>
      <vt:lpstr>Aangepaste voorstelling 2</vt:lpstr>
    </vt:vector>
  </TitlesOfParts>
  <Company>dedem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pjotr de wit</dc:creator>
  <cp:lastModifiedBy>Seger van den Brenk - Periplus Group</cp:lastModifiedBy>
  <cp:revision>479</cp:revision>
  <cp:lastPrinted>2017-11-13T08:01:45Z</cp:lastPrinted>
  <dcterms:created xsi:type="dcterms:W3CDTF">2001-11-26T22:43:05Z</dcterms:created>
  <dcterms:modified xsi:type="dcterms:W3CDTF">2017-11-14T11:20:31Z</dcterms:modified>
</cp:coreProperties>
</file>