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0"/>
  </p:notesMasterIdLst>
  <p:handoutMasterIdLst>
    <p:handoutMasterId r:id="rId31"/>
  </p:handoutMasterIdLst>
  <p:sldIdLst>
    <p:sldId id="260" r:id="rId2"/>
    <p:sldId id="296" r:id="rId3"/>
    <p:sldId id="261" r:id="rId4"/>
    <p:sldId id="285" r:id="rId5"/>
    <p:sldId id="259" r:id="rId6"/>
    <p:sldId id="262" r:id="rId7"/>
    <p:sldId id="263" r:id="rId8"/>
    <p:sldId id="264" r:id="rId9"/>
    <p:sldId id="265" r:id="rId10"/>
    <p:sldId id="266" r:id="rId11"/>
    <p:sldId id="288" r:id="rId12"/>
    <p:sldId id="267" r:id="rId13"/>
    <p:sldId id="268" r:id="rId14"/>
    <p:sldId id="270" r:id="rId15"/>
    <p:sldId id="271" r:id="rId16"/>
    <p:sldId id="269" r:id="rId17"/>
    <p:sldId id="272" r:id="rId18"/>
    <p:sldId id="273" r:id="rId19"/>
    <p:sldId id="275" r:id="rId20"/>
    <p:sldId id="276" r:id="rId21"/>
    <p:sldId id="277" r:id="rId22"/>
    <p:sldId id="279" r:id="rId23"/>
    <p:sldId id="280" r:id="rId24"/>
    <p:sldId id="281" r:id="rId25"/>
    <p:sldId id="283" r:id="rId26"/>
    <p:sldId id="293" r:id="rId27"/>
    <p:sldId id="295" r:id="rId28"/>
    <p:sldId id="294" r:id="rId29"/>
  </p:sldIdLst>
  <p:sldSz cx="9144000" cy="6858000" type="screen4x3"/>
  <p:notesSz cx="7315200" cy="9601200"/>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A8"/>
    <a:srgbClr val="3B6E8F"/>
    <a:srgbClr val="000000"/>
    <a:srgbClr val="695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76839" autoAdjust="0"/>
  </p:normalViewPr>
  <p:slideViewPr>
    <p:cSldViewPr>
      <p:cViewPr varScale="1">
        <p:scale>
          <a:sx n="90" d="100"/>
          <a:sy n="90" d="100"/>
        </p:scale>
        <p:origin x="-2334" y="-102"/>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18C68BB-AFA0-4DB8-81C4-7367095A6303}" type="datetimeFigureOut">
              <a:rPr lang="en-US"/>
              <a:pPr>
                <a:defRPr/>
              </a:pPr>
              <a:t>11/21/2017</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D4437BA-599A-4036-BCC9-F661E65A055C}" type="slidenum">
              <a:rPr lang="en-US"/>
              <a:pPr>
                <a:defRPr/>
              </a:pPr>
              <a:t>‹#›</a:t>
            </a:fld>
            <a:endParaRPr lang="en-US"/>
          </a:p>
        </p:txBody>
      </p:sp>
    </p:spTree>
    <p:extLst>
      <p:ext uri="{BB962C8B-B14F-4D97-AF65-F5344CB8AC3E}">
        <p14:creationId xmlns:p14="http://schemas.microsoft.com/office/powerpoint/2010/main" val="4035694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46A9BC2-BFA5-4741-94E6-A741CFAEF399}" type="datetimeFigureOut">
              <a:rPr lang="en-US"/>
              <a:pPr>
                <a:defRPr/>
              </a:pPr>
              <a:t>11/21/2017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02402D0-B53C-4259-8045-4A4196DBCC85}" type="slidenum">
              <a:rPr lang="en-US"/>
              <a:pPr>
                <a:defRPr/>
              </a:pPr>
              <a:t>‹#›</a:t>
            </a:fld>
            <a:endParaRPr lang="en-US"/>
          </a:p>
        </p:txBody>
      </p:sp>
    </p:spTree>
    <p:extLst>
      <p:ext uri="{BB962C8B-B14F-4D97-AF65-F5344CB8AC3E}">
        <p14:creationId xmlns:p14="http://schemas.microsoft.com/office/powerpoint/2010/main" val="5426366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ltLang="en-US" dirty="0" smtClean="0"/>
              <a:t>1st </a:t>
            </a:r>
            <a:r>
              <a:rPr lang="nl-BE" altLang="en-US" dirty="0" err="1" smtClean="0"/>
              <a:t>Phase</a:t>
            </a:r>
            <a:endParaRPr lang="nl-BE" altLang="en-US" dirty="0" smtClean="0"/>
          </a:p>
          <a:p>
            <a:pPr lvl="1"/>
            <a:r>
              <a:rPr lang="nl-BE" altLang="en-US" dirty="0" smtClean="0"/>
              <a:t>Extension of </a:t>
            </a:r>
            <a:r>
              <a:rPr lang="nl-BE" altLang="en-US" dirty="0" err="1" smtClean="0"/>
              <a:t>the</a:t>
            </a:r>
            <a:r>
              <a:rPr lang="nl-BE" altLang="en-US" dirty="0" smtClean="0"/>
              <a:t> </a:t>
            </a:r>
            <a:r>
              <a:rPr lang="nl-BE" altLang="en-US" dirty="0" err="1" smtClean="0"/>
              <a:t>existing</a:t>
            </a:r>
            <a:r>
              <a:rPr lang="nl-BE" altLang="en-US" dirty="0" smtClean="0"/>
              <a:t> breakwater</a:t>
            </a:r>
          </a:p>
          <a:p>
            <a:pPr lvl="1"/>
            <a:r>
              <a:rPr lang="nl-BE" altLang="en-US" dirty="0" err="1" smtClean="0"/>
              <a:t>Dredging</a:t>
            </a:r>
            <a:r>
              <a:rPr lang="nl-BE" altLang="en-US" dirty="0" smtClean="0"/>
              <a:t> of </a:t>
            </a:r>
            <a:r>
              <a:rPr lang="nl-BE" altLang="en-US" dirty="0" err="1" smtClean="0"/>
              <a:t>the</a:t>
            </a:r>
            <a:r>
              <a:rPr lang="nl-BE" altLang="en-US" dirty="0" smtClean="0"/>
              <a:t> </a:t>
            </a:r>
            <a:r>
              <a:rPr lang="nl-BE" altLang="en-US" dirty="0" err="1" smtClean="0"/>
              <a:t>Maritime</a:t>
            </a:r>
            <a:r>
              <a:rPr lang="nl-BE" altLang="en-US" dirty="0" smtClean="0"/>
              <a:t> Access Channel </a:t>
            </a:r>
            <a:r>
              <a:rPr lang="nl-BE" altLang="en-US" dirty="0" err="1" smtClean="0"/>
              <a:t>and</a:t>
            </a:r>
            <a:r>
              <a:rPr lang="nl-BE" altLang="en-US" dirty="0" smtClean="0"/>
              <a:t> </a:t>
            </a:r>
            <a:r>
              <a:rPr lang="nl-BE" altLang="en-US" dirty="0" err="1" smtClean="0"/>
              <a:t>creation</a:t>
            </a:r>
            <a:r>
              <a:rPr lang="nl-BE" altLang="en-US" dirty="0" smtClean="0"/>
              <a:t> of new </a:t>
            </a:r>
            <a:r>
              <a:rPr lang="nl-BE" altLang="en-US" dirty="0" err="1" smtClean="0"/>
              <a:t>turning</a:t>
            </a:r>
            <a:r>
              <a:rPr lang="nl-BE" altLang="en-US" dirty="0" smtClean="0"/>
              <a:t> </a:t>
            </a:r>
            <a:r>
              <a:rPr lang="nl-BE" altLang="en-US" dirty="0" err="1" smtClean="0"/>
              <a:t>basin</a:t>
            </a:r>
            <a:endParaRPr lang="nl-BE" altLang="en-US" dirty="0" smtClean="0"/>
          </a:p>
          <a:p>
            <a:pPr lvl="1"/>
            <a:r>
              <a:rPr lang="nl-BE" altLang="en-US" dirty="0" smtClean="0"/>
              <a:t>Construction of new 600m long </a:t>
            </a:r>
            <a:r>
              <a:rPr lang="nl-BE" altLang="en-US" dirty="0" err="1" smtClean="0"/>
              <a:t>quay</a:t>
            </a:r>
            <a:r>
              <a:rPr lang="nl-BE" altLang="en-US" dirty="0" smtClean="0"/>
              <a:t> </a:t>
            </a:r>
            <a:r>
              <a:rPr lang="nl-BE" altLang="en-US" dirty="0" err="1" smtClean="0"/>
              <a:t>wall</a:t>
            </a:r>
            <a:endParaRPr lang="nl-BE" altLang="en-US" dirty="0" smtClean="0"/>
          </a:p>
          <a:p>
            <a:pPr lvl="1"/>
            <a:r>
              <a:rPr lang="nl-BE" altLang="en-US" dirty="0" err="1" smtClean="0"/>
              <a:t>Reclamation</a:t>
            </a:r>
            <a:r>
              <a:rPr lang="nl-BE" altLang="en-US" dirty="0" smtClean="0"/>
              <a:t> </a:t>
            </a:r>
            <a:r>
              <a:rPr lang="nl-BE" altLang="en-US" dirty="0" err="1" smtClean="0"/>
              <a:t>and</a:t>
            </a:r>
            <a:r>
              <a:rPr lang="nl-BE" altLang="en-US" dirty="0" smtClean="0"/>
              <a:t> rock </a:t>
            </a:r>
            <a:r>
              <a:rPr lang="nl-BE" altLang="en-US" dirty="0" err="1" smtClean="0"/>
              <a:t>revetment</a:t>
            </a:r>
            <a:endParaRPr lang="nl-BE" altLang="en-US" dirty="0" smtClean="0"/>
          </a:p>
          <a:p>
            <a:pPr lvl="1"/>
            <a:endParaRPr lang="nl-BE" altLang="en-US" dirty="0" smtClean="0"/>
          </a:p>
          <a:p>
            <a:r>
              <a:rPr lang="en-GB" sz="1200" b="0" i="0" kern="1200" dirty="0" smtClean="0">
                <a:solidFill>
                  <a:schemeClr val="tx1"/>
                </a:solidFill>
                <a:effectLst/>
                <a:latin typeface="+mn-lt"/>
                <a:ea typeface="+mn-ea"/>
                <a:cs typeface="+mn-cs"/>
              </a:rPr>
              <a:t>Jan De Nul Group is a leading expert in dredging and marine construction activities, as well as in specialized services for the offshore industry of oil, gas and renewable energy. These core marine activities are further enhanced by Jan De Nul Group’s in-house civil and environmental capabilities offering clients a complete package solution.</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3</a:t>
            </a:fld>
            <a:endParaRPr lang="en-US"/>
          </a:p>
        </p:txBody>
      </p:sp>
    </p:spTree>
    <p:extLst>
      <p:ext uri="{BB962C8B-B14F-4D97-AF65-F5344CB8AC3E}">
        <p14:creationId xmlns:p14="http://schemas.microsoft.com/office/powerpoint/2010/main" val="3501714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Final levelling results were in general quite good, with 95% of the gravel bed (-17.50) +/- 2cm on a 0.25m grid.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As from the first day of levelling operations, it was observed that there was a discrepancy of 3 to 4 cm between the levelling height and the surveyed data height (see table below of 01/04/2015). This difference has been confirmed throughout the entire levelling of the gravel bed</a:t>
            </a:r>
            <a:endParaRPr lang="en-GB"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en-US" b="0" dirty="0" smtClean="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12</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most important issue that came up during the levelling was the GNSS RTK height. Since the levelling had to be done within centimetre accuracy, the RTK height was not always accurate enough. There are three elements with regard to the RTK system.</a:t>
            </a:r>
          </a:p>
          <a:p>
            <a:r>
              <a:rPr lang="en-GB" sz="1200" kern="1200" dirty="0" smtClean="0">
                <a:solidFill>
                  <a:schemeClr val="tx1"/>
                </a:solidFill>
                <a:effectLst/>
                <a:latin typeface="+mn-lt"/>
                <a:ea typeface="+mn-ea"/>
                <a:cs typeface="+mn-cs"/>
              </a:rPr>
              <a:t> </a:t>
            </a:r>
          </a:p>
          <a:p>
            <a:pPr marL="171450" lvl="0" indent="-171450">
              <a:buFontTx/>
              <a:buChar char="-"/>
            </a:pPr>
            <a:r>
              <a:rPr lang="en-GB" sz="1200" kern="1200" dirty="0" smtClean="0">
                <a:solidFill>
                  <a:schemeClr val="tx1"/>
                </a:solidFill>
                <a:effectLst/>
                <a:latin typeface="+mn-lt"/>
                <a:ea typeface="+mn-ea"/>
                <a:cs typeface="+mn-cs"/>
              </a:rPr>
              <a:t>Getting the blade on a desired height is difficult for the operator when RTK height is unstable</a:t>
            </a:r>
          </a:p>
          <a:p>
            <a:pPr marL="171450" lvl="0" indent="-171450">
              <a:buFontTx/>
              <a:buChar char="-"/>
            </a:pPr>
            <a:r>
              <a:rPr lang="en-GB" sz="1200" kern="1200" dirty="0" smtClean="0">
                <a:solidFill>
                  <a:schemeClr val="tx1"/>
                </a:solidFill>
                <a:effectLst/>
                <a:latin typeface="+mn-lt"/>
                <a:ea typeface="+mn-ea"/>
                <a:cs typeface="+mn-cs"/>
              </a:rPr>
              <a:t>Uncertainty about the absolute levelling height because of RTK accuracy</a:t>
            </a:r>
          </a:p>
          <a:p>
            <a:pPr marL="171450" lvl="0" indent="-171450">
              <a:buFontTx/>
              <a:buChar char="-"/>
            </a:pPr>
            <a:r>
              <a:rPr lang="en-GB" sz="1200" kern="1200" dirty="0" smtClean="0">
                <a:solidFill>
                  <a:schemeClr val="tx1"/>
                </a:solidFill>
                <a:effectLst/>
                <a:latin typeface="+mn-lt"/>
                <a:ea typeface="+mn-ea"/>
                <a:cs typeface="+mn-cs"/>
              </a:rPr>
              <a:t>Uncertainty about the survey results because of RTK accuracy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below time plot (60 seconds) of the height of the LF COG (calculated by Trimble and C-</a:t>
            </a:r>
            <a:r>
              <a:rPr lang="en-GB" sz="1200" kern="1200" dirty="0" err="1" smtClean="0">
                <a:solidFill>
                  <a:schemeClr val="tx1"/>
                </a:solidFill>
                <a:effectLst/>
                <a:latin typeface="+mn-lt"/>
                <a:ea typeface="+mn-ea"/>
                <a:cs typeface="+mn-cs"/>
              </a:rPr>
              <a:t>Nav</a:t>
            </a:r>
            <a:r>
              <a:rPr lang="en-GB" sz="1200" kern="1200" dirty="0" smtClean="0">
                <a:solidFill>
                  <a:schemeClr val="tx1"/>
                </a:solidFill>
                <a:effectLst/>
                <a:latin typeface="+mn-lt"/>
                <a:ea typeface="+mn-ea"/>
                <a:cs typeface="+mn-cs"/>
              </a:rPr>
              <a:t>) illustrates the first point. Sometimes the RTK height is not stable on a centimetre level, which makes it difficult for the operator to get the cutting blade on a specific height. </a:t>
            </a:r>
          </a:p>
          <a:p>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Furthermore, one can never be sure about the correctness off the absolute RTK height on centimetre level. The two GNSS systems on board already differ by a few centimetre from time to time. The distance to the base station is within 2 km.</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en-US" b="0" dirty="0" smtClean="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13</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en-US" b="0" dirty="0" smtClean="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14</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The quay wall was constructed by placing blocks next to each other starting from the levelled gravel foundation. The blocks were installed layer by layer. Once the first layer (layer 1) blocks were installed correctly in line, the proceeding layers were installed.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Because</a:t>
            </a:r>
            <a:r>
              <a:rPr lang="en-US" sz="1200" kern="1200" baseline="0" dirty="0" smtClean="0">
                <a:solidFill>
                  <a:schemeClr val="tx1"/>
                </a:solidFill>
                <a:effectLst/>
                <a:latin typeface="+mn-lt"/>
                <a:ea typeface="+mn-ea"/>
                <a:cs typeface="+mn-cs"/>
              </a:rPr>
              <a:t> the correct placement of first block is really important for the position of the remaining part of the quay wall, the f</a:t>
            </a:r>
            <a:r>
              <a:rPr lang="en-US" sz="1200" kern="1200" dirty="0" smtClean="0">
                <a:solidFill>
                  <a:schemeClr val="tx1"/>
                </a:solidFill>
                <a:effectLst/>
                <a:latin typeface="+mn-lt"/>
                <a:ea typeface="+mn-ea"/>
                <a:cs typeface="+mn-cs"/>
              </a:rPr>
              <a:t>irst</a:t>
            </a:r>
            <a:r>
              <a:rPr lang="en-US" sz="1200" kern="1200" baseline="0" dirty="0" smtClean="0">
                <a:solidFill>
                  <a:schemeClr val="tx1"/>
                </a:solidFill>
                <a:effectLst/>
                <a:latin typeface="+mn-lt"/>
                <a:ea typeface="+mn-ea"/>
                <a:cs typeface="+mn-cs"/>
              </a:rPr>
              <a:t> block has been installed with a special rigid block placement frame positioned by means of RTK and </a:t>
            </a:r>
            <a:r>
              <a:rPr lang="en-US" sz="1200" kern="1200" baseline="0" dirty="0" err="1" smtClean="0">
                <a:solidFill>
                  <a:schemeClr val="tx1"/>
                </a:solidFill>
                <a:effectLst/>
                <a:latin typeface="+mn-lt"/>
                <a:ea typeface="+mn-ea"/>
                <a:cs typeface="+mn-cs"/>
              </a:rPr>
              <a:t>Ixsea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octans</a:t>
            </a:r>
            <a:r>
              <a:rPr lang="en-US" sz="1200" kern="1200" baseline="0" dirty="0" smtClean="0">
                <a:solidFill>
                  <a:schemeClr val="tx1"/>
                </a:solidFill>
                <a:effectLst/>
                <a:latin typeface="+mn-lt"/>
                <a:ea typeface="+mn-ea"/>
                <a:cs typeface="+mn-cs"/>
              </a:rPr>
              <a:t> motion sensor. This frame extended above the water in order to have constant RTK reception. The frame which you can see on the pictures is the one used for the remaining part of the blocks.</a:t>
            </a: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To reduce the constant need for divers during the installation, 3 real-time cameras (including lights) and an </a:t>
            </a:r>
            <a:r>
              <a:rPr lang="en-GB" sz="1200" kern="1200" dirty="0" err="1" smtClean="0">
                <a:solidFill>
                  <a:schemeClr val="tx1"/>
                </a:solidFill>
                <a:effectLst/>
                <a:latin typeface="+mn-lt"/>
                <a:ea typeface="+mn-ea"/>
                <a:cs typeface="+mn-cs"/>
              </a:rPr>
              <a:t>iXsea</a:t>
            </a:r>
            <a:r>
              <a:rPr lang="en-GB" sz="1200" kern="1200" dirty="0" smtClean="0">
                <a:solidFill>
                  <a:schemeClr val="tx1"/>
                </a:solidFill>
                <a:effectLst/>
                <a:latin typeface="+mn-lt"/>
                <a:ea typeface="+mn-ea"/>
                <a:cs typeface="+mn-cs"/>
              </a:rPr>
              <a:t> GIV subsea motion sensor were installed on the block placement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frame itself</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On the spreader beam you we</a:t>
            </a:r>
            <a:r>
              <a:rPr lang="en-US" sz="1200" kern="1200" baseline="0" dirty="0" smtClean="0">
                <a:solidFill>
                  <a:schemeClr val="tx1"/>
                </a:solidFill>
                <a:effectLst/>
                <a:latin typeface="+mn-lt"/>
                <a:ea typeface="+mn-ea"/>
                <a:cs typeface="+mn-cs"/>
              </a:rPr>
              <a:t> have the control box containing the camera interface, RTK receiver and </a:t>
            </a:r>
            <a:r>
              <a:rPr lang="en-US" sz="1200" kern="1200" baseline="0" dirty="0" err="1" smtClean="0">
                <a:solidFill>
                  <a:schemeClr val="tx1"/>
                </a:solidFill>
                <a:effectLst/>
                <a:latin typeface="+mn-lt"/>
                <a:ea typeface="+mn-ea"/>
                <a:cs typeface="+mn-cs"/>
              </a:rPr>
              <a:t>WiFi</a:t>
            </a:r>
            <a:r>
              <a:rPr lang="en-US" sz="1200" kern="1200" baseline="0" dirty="0" smtClean="0">
                <a:solidFill>
                  <a:schemeClr val="tx1"/>
                </a:solidFill>
                <a:effectLst/>
                <a:latin typeface="+mn-lt"/>
                <a:ea typeface="+mn-ea"/>
                <a:cs typeface="+mn-cs"/>
              </a:rPr>
              <a:t> and radio communication to broadcast all data to the control room and the crane cabin.</a:t>
            </a:r>
            <a:endParaRPr lang="en-GB"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15</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Prior</a:t>
            </a:r>
            <a:r>
              <a:rPr lang="en-GB" sz="1200" kern="1200" baseline="0" dirty="0" smtClean="0">
                <a:solidFill>
                  <a:schemeClr val="tx1"/>
                </a:solidFill>
                <a:effectLst/>
                <a:latin typeface="+mn-lt"/>
                <a:ea typeface="+mn-ea"/>
                <a:cs typeface="+mn-cs"/>
              </a:rPr>
              <a:t> to the installation</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half </a:t>
            </a:r>
            <a:r>
              <a:rPr lang="en-GB" sz="1200" kern="1200" dirty="0" smtClean="0">
                <a:solidFill>
                  <a:schemeClr val="tx1"/>
                </a:solidFill>
                <a:effectLst/>
                <a:latin typeface="+mn-lt"/>
                <a:ea typeface="+mn-ea"/>
                <a:cs typeface="+mn-cs"/>
              </a:rPr>
              <a:t>circular symbols were painted on the blocks to</a:t>
            </a:r>
            <a:r>
              <a:rPr lang="en-GB" sz="1200" kern="1200" baseline="0" dirty="0" smtClean="0">
                <a:solidFill>
                  <a:schemeClr val="tx1"/>
                </a:solidFill>
                <a:effectLst/>
                <a:latin typeface="+mn-lt"/>
                <a:ea typeface="+mn-ea"/>
                <a:cs typeface="+mn-cs"/>
              </a:rPr>
              <a:t> be able to align them under water based on the camera images</a:t>
            </a:r>
            <a:r>
              <a:rPr lang="en-GB" sz="1200" kern="1200" dirty="0" smtClean="0">
                <a:solidFill>
                  <a:schemeClr val="tx1"/>
                </a:solidFill>
                <a:effectLst/>
                <a:latin typeface="+mn-lt"/>
                <a:ea typeface="+mn-ea"/>
                <a:cs typeface="+mn-cs"/>
              </a:rPr>
              <a:t>. The black circle was demarcated in centimetre divisions, like</a:t>
            </a:r>
            <a:r>
              <a:rPr lang="en-GB" sz="1200" kern="1200" baseline="0" dirty="0" smtClean="0">
                <a:solidFill>
                  <a:schemeClr val="tx1"/>
                </a:solidFill>
                <a:effectLst/>
                <a:latin typeface="+mn-lt"/>
                <a:ea typeface="+mn-ea"/>
                <a:cs typeface="+mn-cs"/>
              </a:rPr>
              <a:t> that, the </a:t>
            </a:r>
            <a:r>
              <a:rPr lang="en-GB" sz="1200" kern="1200" dirty="0" smtClean="0">
                <a:solidFill>
                  <a:schemeClr val="tx1"/>
                </a:solidFill>
                <a:effectLst/>
                <a:latin typeface="+mn-lt"/>
                <a:ea typeface="+mn-ea"/>
                <a:cs typeface="+mn-cs"/>
              </a:rPr>
              <a:t>operator was</a:t>
            </a:r>
            <a:r>
              <a:rPr lang="en-GB" sz="1200" kern="1200" baseline="0" dirty="0" smtClean="0">
                <a:solidFill>
                  <a:schemeClr val="tx1"/>
                </a:solidFill>
                <a:effectLst/>
                <a:latin typeface="+mn-lt"/>
                <a:ea typeface="+mn-ea"/>
                <a:cs typeface="+mn-cs"/>
              </a:rPr>
              <a:t> is to</a:t>
            </a:r>
            <a:r>
              <a:rPr lang="en-GB" sz="1200" kern="1200" dirty="0" smtClean="0">
                <a:solidFill>
                  <a:schemeClr val="tx1"/>
                </a:solidFill>
                <a:effectLst/>
                <a:latin typeface="+mn-lt"/>
                <a:ea typeface="+mn-ea"/>
                <a:cs typeface="+mn-cs"/>
              </a:rPr>
              <a:t> see the misalignment at centimetre level.</a:t>
            </a:r>
          </a:p>
          <a:p>
            <a:r>
              <a:rPr lang="en-GB" sz="1200" kern="1200" dirty="0" smtClean="0">
                <a:solidFill>
                  <a:schemeClr val="tx1"/>
                </a:solidFill>
                <a:effectLst/>
                <a:latin typeface="+mn-lt"/>
                <a:ea typeface="+mn-ea"/>
                <a:cs typeface="+mn-cs"/>
              </a:rPr>
              <a:t>With the cameras focused exactly</a:t>
            </a:r>
            <a:r>
              <a:rPr lang="en-GB" sz="1200" kern="1200" baseline="0" dirty="0" smtClean="0">
                <a:solidFill>
                  <a:schemeClr val="tx1"/>
                </a:solidFill>
                <a:effectLst/>
                <a:latin typeface="+mn-lt"/>
                <a:ea typeface="+mn-ea"/>
                <a:cs typeface="+mn-cs"/>
              </a:rPr>
              <a:t> on these </a:t>
            </a:r>
            <a:r>
              <a:rPr lang="en-GB" sz="1200" kern="1200" dirty="0" smtClean="0">
                <a:solidFill>
                  <a:schemeClr val="tx1"/>
                </a:solidFill>
                <a:effectLst/>
                <a:latin typeface="+mn-lt"/>
                <a:ea typeface="+mn-ea"/>
                <a:cs typeface="+mn-cs"/>
              </a:rPr>
              <a:t>symbols</a:t>
            </a:r>
            <a:r>
              <a:rPr lang="en-GB" sz="1200" kern="1200" baseline="0" dirty="0" smtClean="0">
                <a:solidFill>
                  <a:schemeClr val="tx1"/>
                </a:solidFill>
                <a:effectLst/>
                <a:latin typeface="+mn-lt"/>
                <a:ea typeface="+mn-ea"/>
                <a:cs typeface="+mn-cs"/>
              </a:rPr>
              <a:t> and</a:t>
            </a:r>
            <a:r>
              <a:rPr lang="en-GB" sz="1200" kern="1200" dirty="0" smtClean="0">
                <a:solidFill>
                  <a:schemeClr val="tx1"/>
                </a:solidFill>
                <a:effectLst/>
                <a:latin typeface="+mn-lt"/>
                <a:ea typeface="+mn-ea"/>
                <a:cs typeface="+mn-cs"/>
              </a:rPr>
              <a:t> a live link of all camera</a:t>
            </a:r>
            <a:r>
              <a:rPr lang="en-GB" sz="1200" kern="1200" baseline="0" dirty="0" smtClean="0">
                <a:solidFill>
                  <a:schemeClr val="tx1"/>
                </a:solidFill>
                <a:effectLst/>
                <a:latin typeface="+mn-lt"/>
                <a:ea typeface="+mn-ea"/>
                <a:cs typeface="+mn-cs"/>
              </a:rPr>
              <a:t> feeds into the operator cabin, the new block could be lowered and aligned exactly relative to the previous </a:t>
            </a:r>
            <a:r>
              <a:rPr lang="en-GB" sz="1200" kern="1200" dirty="0" smtClean="0">
                <a:solidFill>
                  <a:schemeClr val="tx1"/>
                </a:solidFill>
                <a:effectLst/>
                <a:latin typeface="+mn-lt"/>
                <a:ea typeface="+mn-ea"/>
                <a:cs typeface="+mn-cs"/>
              </a:rPr>
              <a:t>one. </a:t>
            </a: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16</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smtClean="0"/>
              <a:t>Surveys were performed using our standard Jan De Nul MBE setup: all sensors in one pole to avoid </a:t>
            </a:r>
            <a:r>
              <a:rPr lang="en-GB" altLang="en-US" dirty="0" err="1" smtClean="0"/>
              <a:t>misallignement</a:t>
            </a:r>
            <a:r>
              <a:rPr lang="en-GB" altLang="en-US" dirty="0" smtClean="0"/>
              <a:t> errors</a:t>
            </a:r>
            <a:r>
              <a:rPr lang="en-GB" altLang="en-US" baseline="0" dirty="0" smtClean="0"/>
              <a:t> when redeploying the frame.</a:t>
            </a:r>
            <a:endParaRPr lang="en-GB" altLang="en-US" dirty="0" smtClean="0"/>
          </a:p>
          <a:p>
            <a:pPr eaLnBrk="1" hangingPunct="1"/>
            <a:r>
              <a:rPr lang="en-GB" altLang="en-US" dirty="0" smtClean="0"/>
              <a:t>For this particular application of monitoring the block placement operations we choose to have to </a:t>
            </a:r>
            <a:r>
              <a:rPr lang="en-GB" altLang="en-US" dirty="0" err="1" smtClean="0"/>
              <a:t>multibeam</a:t>
            </a:r>
            <a:r>
              <a:rPr lang="en-GB" altLang="en-US" dirty="0" smtClean="0"/>
              <a:t> head mounted under an angle of 30 deg.</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17</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smtClean="0"/>
              <a:t>For a typical block survey we will aim to capture a big amount of data</a:t>
            </a:r>
            <a:r>
              <a:rPr lang="en-GB" altLang="en-US" b="1" dirty="0" smtClean="0"/>
              <a:t>, as much as possible on the different visible planes on the block</a:t>
            </a:r>
            <a:r>
              <a:rPr lang="en-GB" altLang="en-US" dirty="0" smtClean="0"/>
              <a:t>.</a:t>
            </a:r>
          </a:p>
          <a:p>
            <a:pPr eaLnBrk="1" hangingPunct="1"/>
            <a:r>
              <a:rPr lang="en-GB" altLang="en-US" dirty="0" smtClean="0"/>
              <a:t>To do so we will run predefined lines from different angles and focus the MBE beam on the part of the block we are interested in.</a:t>
            </a:r>
          </a:p>
          <a:p>
            <a:pPr eaLnBrk="1" hangingPunct="1"/>
            <a:r>
              <a:rPr lang="en-GB" altLang="en-US" dirty="0" smtClean="0"/>
              <a:t>After about 17 passes we will have on top of the block about 80 hits per cell of 0.1m.</a:t>
            </a:r>
          </a:p>
          <a:p>
            <a:pPr eaLnBrk="1" hangingPunct="1"/>
            <a:r>
              <a:rPr lang="en-GB" altLang="en-US" dirty="0" smtClean="0"/>
              <a:t>The display in the right bottom shows the standard deviation per cell.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18</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nl-BE" altLang="en-US" dirty="0" err="1" smtClean="0"/>
              <a:t>Here</a:t>
            </a:r>
            <a:r>
              <a:rPr lang="nl-BE" altLang="en-US" dirty="0" smtClean="0"/>
              <a:t> is a </a:t>
            </a:r>
            <a:r>
              <a:rPr lang="nl-BE" altLang="en-US" dirty="0" err="1" smtClean="0"/>
              <a:t>good</a:t>
            </a:r>
            <a:r>
              <a:rPr lang="nl-BE" altLang="en-US" dirty="0" smtClean="0"/>
              <a:t> </a:t>
            </a:r>
            <a:r>
              <a:rPr lang="nl-BE" altLang="en-US" dirty="0" err="1" smtClean="0"/>
              <a:t>example</a:t>
            </a:r>
            <a:r>
              <a:rPr lang="nl-BE" altLang="en-US" dirty="0" smtClean="0"/>
              <a:t> of </a:t>
            </a:r>
            <a:r>
              <a:rPr lang="nl-BE" altLang="en-US" dirty="0" err="1" smtClean="0"/>
              <a:t>how</a:t>
            </a:r>
            <a:r>
              <a:rPr lang="nl-BE" altLang="en-US" dirty="0" smtClean="0"/>
              <a:t> we </a:t>
            </a:r>
            <a:r>
              <a:rPr lang="nl-BE" altLang="en-US" dirty="0" err="1" smtClean="0"/>
              <a:t>could</a:t>
            </a:r>
            <a:r>
              <a:rPr lang="nl-BE" altLang="en-US" dirty="0" smtClean="0"/>
              <a:t> survey </a:t>
            </a:r>
            <a:r>
              <a:rPr lang="nl-BE" altLang="en-US" dirty="0" err="1" smtClean="0"/>
              <a:t>with</a:t>
            </a:r>
            <a:r>
              <a:rPr lang="nl-BE" altLang="en-US" dirty="0" smtClean="0"/>
              <a:t> high </a:t>
            </a:r>
            <a:r>
              <a:rPr lang="nl-BE" altLang="en-US" dirty="0" err="1" smtClean="0"/>
              <a:t>tide</a:t>
            </a:r>
            <a:r>
              <a:rPr lang="nl-BE" altLang="en-US" dirty="0" smtClean="0"/>
              <a:t> </a:t>
            </a:r>
            <a:r>
              <a:rPr lang="nl-BE" altLang="en-US" dirty="0" err="1" smtClean="0"/>
              <a:t>until</a:t>
            </a:r>
            <a:r>
              <a:rPr lang="nl-BE" altLang="en-US" dirty="0" smtClean="0"/>
              <a:t> </a:t>
            </a:r>
            <a:r>
              <a:rPr lang="nl-BE" altLang="en-US" dirty="0" err="1" smtClean="0"/>
              <a:t>the</a:t>
            </a:r>
            <a:r>
              <a:rPr lang="nl-BE" altLang="en-US" dirty="0" smtClean="0"/>
              <a:t> top </a:t>
            </a:r>
            <a:r>
              <a:rPr lang="nl-BE" altLang="en-US" dirty="0" err="1" smtClean="0"/>
              <a:t>layer</a:t>
            </a:r>
            <a:r>
              <a:rPr lang="nl-BE" altLang="en-US" dirty="0" smtClean="0"/>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this specific application, the possibility to focus the beams and the 0.5degree system seemed to be </a:t>
            </a:r>
            <a:r>
              <a:rPr lang="en-US" sz="1200" kern="1200" baseline="0" dirty="0" err="1" smtClean="0">
                <a:solidFill>
                  <a:schemeClr val="tx1"/>
                </a:solidFill>
                <a:effectLst/>
                <a:latin typeface="+mn-lt"/>
                <a:ea typeface="+mn-ea"/>
                <a:cs typeface="+mn-cs"/>
              </a:rPr>
              <a:t>indispensible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19</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These images show that with the </a:t>
            </a:r>
            <a:r>
              <a:rPr lang="en-US" sz="1200" kern="1200" baseline="0" dirty="0" err="1" smtClean="0">
                <a:solidFill>
                  <a:schemeClr val="tx1"/>
                </a:solidFill>
                <a:effectLst/>
                <a:latin typeface="+mn-lt"/>
                <a:ea typeface="+mn-ea"/>
                <a:cs typeface="+mn-cs"/>
              </a:rPr>
              <a:t>Reson</a:t>
            </a:r>
            <a:r>
              <a:rPr lang="en-US" sz="1200" kern="1200" baseline="0" dirty="0" smtClean="0">
                <a:solidFill>
                  <a:schemeClr val="tx1"/>
                </a:solidFill>
                <a:effectLst/>
                <a:latin typeface="+mn-lt"/>
                <a:ea typeface="+mn-ea"/>
                <a:cs typeface="+mn-cs"/>
              </a:rPr>
              <a:t> 8125 H </a:t>
            </a:r>
            <a:r>
              <a:rPr lang="en-US" sz="1200" kern="1200" baseline="0" dirty="0" err="1" smtClean="0">
                <a:solidFill>
                  <a:schemeClr val="tx1"/>
                </a:solidFill>
                <a:effectLst/>
                <a:latin typeface="+mn-lt"/>
                <a:ea typeface="+mn-ea"/>
                <a:cs typeface="+mn-cs"/>
              </a:rPr>
              <a:t>multibeam</a:t>
            </a:r>
            <a:r>
              <a:rPr lang="en-US" sz="1200" kern="1200" baseline="0" dirty="0" smtClean="0">
                <a:solidFill>
                  <a:schemeClr val="tx1"/>
                </a:solidFill>
                <a:effectLst/>
                <a:latin typeface="+mn-lt"/>
                <a:ea typeface="+mn-ea"/>
                <a:cs typeface="+mn-cs"/>
              </a:rPr>
              <a:t> system we were able to obtain high resolution and high accurate </a:t>
            </a:r>
            <a:r>
              <a:rPr lang="en-US" sz="1200" kern="1200" baseline="0" smtClean="0">
                <a:solidFill>
                  <a:schemeClr val="tx1"/>
                </a:solidFill>
                <a:effectLst/>
                <a:latin typeface="+mn-lt"/>
                <a:ea typeface="+mn-ea"/>
                <a:cs typeface="+mn-cs"/>
              </a:rPr>
              <a:t>point clouds.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20</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sz="1200" kern="1200" dirty="0" smtClean="0">
                <a:solidFill>
                  <a:schemeClr val="tx1"/>
                </a:solidFill>
                <a:effectLst/>
                <a:latin typeface="+mn-lt"/>
                <a:ea typeface="+mn-ea"/>
                <a:cs typeface="+mn-cs"/>
              </a:rPr>
              <a:t>To determine the as built position and orientation of the block, </a:t>
            </a:r>
            <a:r>
              <a:rPr lang="en-GB" altLang="en-US" dirty="0" smtClean="0"/>
              <a:t>JDN developed a block detection software in cooperation with </a:t>
            </a:r>
            <a:r>
              <a:rPr lang="en-GB" altLang="en-US" dirty="0" err="1" smtClean="0"/>
              <a:t>Beamworx</a:t>
            </a:r>
            <a:r>
              <a:rPr lang="en-GB" altLang="en-US" dirty="0" smtClean="0"/>
              <a:t>.</a:t>
            </a:r>
            <a:endParaRPr lang="en-GB" sz="1200" kern="1200" dirty="0" smtClean="0">
              <a:solidFill>
                <a:schemeClr val="tx1"/>
              </a:solidFill>
              <a:effectLst/>
              <a:latin typeface="+mn-lt"/>
              <a:ea typeface="+mn-ea"/>
              <a:cs typeface="+mn-cs"/>
            </a:endParaRPr>
          </a:p>
          <a:p>
            <a:pPr eaLnBrk="1" hangingPunct="1"/>
            <a:endParaRPr lang="en-GB" sz="1200" kern="1200" dirty="0" smtClean="0">
              <a:solidFill>
                <a:schemeClr val="tx1"/>
              </a:solidFill>
              <a:effectLst/>
              <a:latin typeface="+mn-lt"/>
              <a:ea typeface="+mn-ea"/>
              <a:cs typeface="+mn-cs"/>
            </a:endParaRPr>
          </a:p>
          <a:p>
            <a:pPr eaLnBrk="1" hangingPunct="1"/>
            <a:r>
              <a:rPr lang="en-GB" sz="1200" kern="1200" dirty="0" smtClean="0">
                <a:solidFill>
                  <a:schemeClr val="tx1"/>
                </a:solidFill>
                <a:effectLst/>
                <a:latin typeface="+mn-lt"/>
                <a:ea typeface="+mn-ea"/>
                <a:cs typeface="+mn-cs"/>
              </a:rPr>
              <a:t>Based on a theoretical block shape, the software searches for a “best fit solution” in the point</a:t>
            </a:r>
            <a:r>
              <a:rPr lang="en-GB" sz="1200" kern="1200" baseline="0" dirty="0" smtClean="0">
                <a:solidFill>
                  <a:schemeClr val="tx1"/>
                </a:solidFill>
                <a:effectLst/>
                <a:latin typeface="+mn-lt"/>
                <a:ea typeface="+mn-ea"/>
                <a:cs typeface="+mn-cs"/>
              </a:rPr>
              <a:t> cloud “as surveyed”</a:t>
            </a:r>
            <a:endParaRPr lang="en-GB" sz="1200" kern="1200" dirty="0" smtClean="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21</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itchFamily="2" charset="2"/>
              </a:rPr>
              <a:t>In this picture</a:t>
            </a:r>
            <a:r>
              <a:rPr lang="en-US" baseline="0" dirty="0" smtClean="0">
                <a:sym typeface="Wingdings" pitchFamily="2" charset="2"/>
              </a:rPr>
              <a:t> you can see a typical section of the quay wall. The major steps in the construction of the quay wall are the removal of the unsuitable top layer, the installation of the foundation layer or gravel bed of approximately 1m and then the installation of 10 layers of concrete blocks to end up with the called capping beam</a:t>
            </a:r>
          </a:p>
          <a:p>
            <a:endParaRPr lang="en-US" baseline="0" dirty="0" smtClean="0">
              <a:sym typeface="Wingdings" pitchFamily="2" charset="2"/>
            </a:endParaRPr>
          </a:p>
          <a:p>
            <a:r>
              <a:rPr lang="en-US" baseline="0" dirty="0" smtClean="0">
                <a:sym typeface="Wingdings" pitchFamily="2" charset="2"/>
              </a:rPr>
              <a:t>It’s obvious that the final result of the quay wall depends a lot on the correct placement of the gravel bed or foundation layer carrying the breakwater construction. To accomplish this,  a custom made levelling tower has been built.</a:t>
            </a:r>
            <a:endParaRPr lang="en-GB" dirty="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4</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ltLang="en-US" dirty="0" smtClean="0"/>
              <a:t>Block detection software will search for the best fit solution to fit the theoretical block within the MBE data.</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22</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smtClean="0"/>
              <a:t>Once roughly positioned, the data will be clipped around the theoretical block in a certain boundary and a fine calculation can be done.</a:t>
            </a:r>
          </a:p>
          <a:p>
            <a:pPr eaLnBrk="1" hangingPunct="1"/>
            <a:r>
              <a:rPr lang="en-GB" altLang="en-US" dirty="0" smtClean="0"/>
              <a:t>The result will give an precise centre point coordinate and the roll, pitch and heading of the block.</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23</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Jan De Nul had three different ways to interpret the results of the block placement</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The Octans, installed on the block frame, gave pitch, roll and heading of every installed block.</a:t>
            </a:r>
          </a:p>
          <a:p>
            <a:pPr marL="171450" lvl="0" indent="-171450">
              <a:buFont typeface="Arial" panose="020B0604020202020204" pitchFamily="34" charset="0"/>
              <a:buChar char="•"/>
            </a:pPr>
            <a:r>
              <a:rPr lang="en-GB" sz="1200" kern="1200" dirty="0" err="1" smtClean="0">
                <a:solidFill>
                  <a:schemeClr val="tx1"/>
                </a:solidFill>
                <a:effectLst/>
                <a:latin typeface="+mn-lt"/>
                <a:ea typeface="+mn-ea"/>
                <a:cs typeface="+mn-cs"/>
              </a:rPr>
              <a:t>Hydrosurvey</a:t>
            </a:r>
            <a:r>
              <a:rPr lang="en-GB" sz="1200" kern="1200" dirty="0" smtClean="0">
                <a:solidFill>
                  <a:schemeClr val="tx1"/>
                </a:solidFill>
                <a:effectLst/>
                <a:latin typeface="+mn-lt"/>
                <a:ea typeface="+mn-ea"/>
                <a:cs typeface="+mn-cs"/>
              </a:rPr>
              <a:t>, using the block detection tool, can supply pitch, roll, heading and position of the outer blocks.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The divers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manually measured the c</a:t>
            </a:r>
            <a:r>
              <a:rPr lang="en-GB" sz="1200" kern="1200" baseline="0" dirty="0" smtClean="0">
                <a:solidFill>
                  <a:schemeClr val="tx1"/>
                </a:solidFill>
                <a:effectLst/>
                <a:latin typeface="+mn-lt"/>
                <a:ea typeface="+mn-ea"/>
                <a:cs typeface="+mn-cs"/>
              </a:rPr>
              <a:t>orrect alignment of</a:t>
            </a:r>
            <a:r>
              <a:rPr lang="en-GB" sz="1200" kern="1200" dirty="0" smtClean="0">
                <a:solidFill>
                  <a:schemeClr val="tx1"/>
                </a:solidFill>
                <a:effectLst/>
                <a:latin typeface="+mn-lt"/>
                <a:ea typeface="+mn-ea"/>
                <a:cs typeface="+mn-cs"/>
              </a:rPr>
              <a:t> the blocks</a:t>
            </a:r>
          </a:p>
          <a:p>
            <a:pPr eaLnBrk="1" hangingPunct="1"/>
            <a:endParaRPr lang="en-GB" altLang="en-US" dirty="0" smtClean="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24</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smtClean="0"/>
              <a:t>We can now measure the position of the blocks by total station and compare with the position calculated by the block detection software based on the MBE survey.</a:t>
            </a:r>
          </a:p>
          <a:p>
            <a:pPr eaLnBrk="1" hangingPunct="1"/>
            <a:r>
              <a:rPr lang="en-GB" altLang="en-US" smtClean="0"/>
              <a:t>The results are beyond expectations!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25</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Improved efficiency by thinking</a:t>
            </a:r>
            <a:r>
              <a:rPr lang="en-US" sz="1200" kern="1200" baseline="0" dirty="0" smtClean="0">
                <a:solidFill>
                  <a:schemeClr val="tx1"/>
                </a:solidFill>
                <a:effectLst/>
                <a:latin typeface="+mn-lt"/>
                <a:ea typeface="+mn-ea"/>
                <a:cs typeface="+mn-cs"/>
              </a:rPr>
              <a:t> out of the box and using traditional survey techniques in a non traditional way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26</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27</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28</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Levelling tower is 28m high</a:t>
            </a:r>
            <a:r>
              <a:rPr lang="en-GB" altLang="en-US" baseline="0" dirty="0" smtClean="0"/>
              <a:t> structure with a</a:t>
            </a:r>
            <a:r>
              <a:rPr lang="en-GB" altLang="en-US" dirty="0" smtClean="0"/>
              <a:t> </a:t>
            </a:r>
            <a:r>
              <a:rPr lang="en-GB" altLang="en-US" b="1" dirty="0" smtClean="0"/>
              <a:t>hydraulic operated blade </a:t>
            </a:r>
            <a:r>
              <a:rPr lang="en-GB" altLang="en-US" dirty="0" smtClean="0"/>
              <a:t>will moving back and forth between the legs of the tower. </a:t>
            </a:r>
          </a:p>
          <a:p>
            <a:pPr eaLnBrk="1" hangingPunct="1"/>
            <a:r>
              <a:rPr lang="en-GB" altLang="en-US" dirty="0" smtClean="0"/>
              <a:t>On the top end of the tower we have the </a:t>
            </a:r>
            <a:r>
              <a:rPr lang="en-GB" altLang="en-US" b="1" dirty="0" smtClean="0"/>
              <a:t>control room</a:t>
            </a:r>
            <a:r>
              <a:rPr lang="en-GB" altLang="en-US" dirty="0" smtClean="0"/>
              <a:t>.</a:t>
            </a:r>
          </a:p>
          <a:p>
            <a:pPr eaLnBrk="1" hangingPunct="1"/>
            <a:r>
              <a:rPr lang="en-GB" altLang="en-US" dirty="0" smtClean="0"/>
              <a:t>The complete structure is be positioned by GNSS or total station; the heading and the verticality of the structure is measured by a Octans fixed to the structure.</a:t>
            </a:r>
          </a:p>
          <a:p>
            <a:pPr eaLnBrk="1" hangingPunct="1"/>
            <a:endParaRPr lang="en-GB" altLang="en-US" dirty="0" smtClean="0"/>
          </a:p>
          <a:p>
            <a:pPr eaLnBrk="1" hangingPunct="1"/>
            <a:r>
              <a:rPr lang="en-GB" altLang="en-US" dirty="0" smtClean="0"/>
              <a:t>To</a:t>
            </a:r>
            <a:r>
              <a:rPr lang="en-GB" altLang="en-US" baseline="0" dirty="0" smtClean="0"/>
              <a:t> adjust the level of the tower, the</a:t>
            </a:r>
            <a:r>
              <a:rPr lang="en-GB" altLang="en-US" dirty="0" smtClean="0"/>
              <a:t> operator is able to control 4 pistons on the legs of the tower</a:t>
            </a:r>
          </a:p>
          <a:p>
            <a:pPr eaLnBrk="1" hangingPunct="1"/>
            <a:endParaRPr lang="en-GB" dirty="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5</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nl-BE" altLang="en-US" dirty="0" smtClean="0"/>
              <a:t>Inside </a:t>
            </a:r>
            <a:r>
              <a:rPr lang="nl-BE" altLang="en-US" dirty="0" err="1" smtClean="0"/>
              <a:t>the</a:t>
            </a:r>
            <a:r>
              <a:rPr lang="nl-BE" altLang="en-US" dirty="0" smtClean="0"/>
              <a:t> control container we have </a:t>
            </a:r>
            <a:r>
              <a:rPr lang="nl-BE" altLang="en-US" dirty="0" err="1" smtClean="0"/>
              <a:t>the</a:t>
            </a:r>
            <a:r>
              <a:rPr lang="nl-BE" altLang="en-US" dirty="0" smtClean="0"/>
              <a:t> survey desk and </a:t>
            </a:r>
            <a:r>
              <a:rPr lang="nl-BE" altLang="en-US" dirty="0" err="1" smtClean="0"/>
              <a:t>the</a:t>
            </a:r>
            <a:r>
              <a:rPr lang="nl-BE" altLang="en-US" dirty="0" smtClean="0"/>
              <a:t> </a:t>
            </a:r>
            <a:r>
              <a:rPr lang="nl-BE" altLang="en-US" dirty="0" err="1" smtClean="0"/>
              <a:t>operator’s</a:t>
            </a:r>
            <a:r>
              <a:rPr lang="nl-BE" altLang="en-US" dirty="0" smtClean="0"/>
              <a:t> desk</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altLang="en-US" dirty="0" smtClean="0"/>
              <a:t>Based on the info on the survey system,</a:t>
            </a:r>
            <a:r>
              <a:rPr lang="en-GB" altLang="en-US" baseline="0" dirty="0" smtClean="0"/>
              <a:t> the</a:t>
            </a:r>
            <a:r>
              <a:rPr lang="en-GB" altLang="en-US" dirty="0" smtClean="0"/>
              <a:t> operator is able to control 4 pistons on the legs of the tower to get it</a:t>
            </a:r>
            <a:r>
              <a:rPr lang="en-GB" altLang="en-US" baseline="0" dirty="0" smtClean="0"/>
              <a:t> exactly level</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6</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smtClean="0"/>
              <a:t>All sensors and systems were first calibrated and aligned in the </a:t>
            </a:r>
            <a:r>
              <a:rPr lang="en-GB" altLang="en-US" dirty="0" err="1" smtClean="0"/>
              <a:t>octans</a:t>
            </a:r>
            <a:r>
              <a:rPr lang="en-GB" altLang="en-US" dirty="0" smtClean="0"/>
              <a:t> measurement</a:t>
            </a:r>
            <a:r>
              <a:rPr lang="en-GB" altLang="en-US" baseline="0" dirty="0" smtClean="0"/>
              <a:t> frame</a:t>
            </a:r>
            <a:r>
              <a:rPr lang="en-GB" altLang="en-US" dirty="0" smtClean="0"/>
              <a:t> in dry conditions by use of total stations and level instruments.</a:t>
            </a:r>
          </a:p>
          <a:p>
            <a:pPr eaLnBrk="1" hangingPunct="1"/>
            <a:endParaRPr lang="en-GB" sz="1200" kern="1200" dirty="0" smtClean="0">
              <a:solidFill>
                <a:schemeClr val="tx1"/>
              </a:solidFill>
              <a:effectLst/>
              <a:latin typeface="+mn-lt"/>
              <a:ea typeface="+mn-ea"/>
              <a:cs typeface="+mn-cs"/>
            </a:endParaRPr>
          </a:p>
          <a:p>
            <a:pPr eaLnBrk="1" hangingPunct="1"/>
            <a:r>
              <a:rPr lang="en-GB" sz="1200" kern="1200" dirty="0" smtClean="0">
                <a:solidFill>
                  <a:schemeClr val="tx1"/>
                </a:solidFill>
                <a:effectLst/>
                <a:latin typeface="+mn-lt"/>
                <a:ea typeface="+mn-ea"/>
                <a:cs typeface="+mn-cs"/>
              </a:rPr>
              <a:t>First</a:t>
            </a:r>
            <a:r>
              <a:rPr lang="en-GB" sz="1200" kern="1200" baseline="0" dirty="0" smtClean="0">
                <a:solidFill>
                  <a:schemeClr val="tx1"/>
                </a:solidFill>
                <a:effectLst/>
                <a:latin typeface="+mn-lt"/>
                <a:ea typeface="+mn-ea"/>
                <a:cs typeface="+mn-cs"/>
              </a:rPr>
              <a:t> the whole structure has been put level by means of</a:t>
            </a:r>
            <a:r>
              <a:rPr lang="en-GB" sz="1200" kern="1200" dirty="0" smtClean="0">
                <a:solidFill>
                  <a:schemeClr val="tx1"/>
                </a:solidFill>
                <a:effectLst/>
                <a:latin typeface="+mn-lt"/>
                <a:ea typeface="+mn-ea"/>
                <a:cs typeface="+mn-cs"/>
              </a:rPr>
              <a:t> a level instrument. Once the four positions of the rail points were at the same level, the bottom of the blade was measured. The correct level line was marked with white correction fluid over the complete length of the blade. This was done for easy reference to technical department to cut out the uneven part of the blade</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After the rectification of the level blade, the same procedure was conducted to confirm the level of the blade. </a:t>
            </a:r>
          </a:p>
          <a:p>
            <a:pPr eaLnBrk="1" hangingPunct="1"/>
            <a:endParaRPr lang="en-GB" altLang="en-US" dirty="0" smtClean="0"/>
          </a:p>
          <a:p>
            <a:endParaRPr lang="en-GB" dirty="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7</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ltLang="en-US" dirty="0" smtClean="0"/>
              <a:t>To </a:t>
            </a:r>
            <a:r>
              <a:rPr lang="en-GB" altLang="en-US" b="1" dirty="0" smtClean="0"/>
              <a:t>demonstrate the concept of levelling frame a </a:t>
            </a:r>
            <a:r>
              <a:rPr lang="en-GB" altLang="en-US" dirty="0" smtClean="0"/>
              <a:t>dry test was performed and the levelled gravel bed was measured by total station and level instrument.</a:t>
            </a:r>
          </a:p>
          <a:p>
            <a:pPr eaLnBrk="1" hangingPunct="1"/>
            <a:r>
              <a:rPr lang="en-GB" altLang="en-US" dirty="0" smtClean="0"/>
              <a:t>Based on results we were</a:t>
            </a:r>
            <a:r>
              <a:rPr lang="en-GB" altLang="en-US" baseline="0" dirty="0" smtClean="0"/>
              <a:t> able to conclude </a:t>
            </a:r>
            <a:r>
              <a:rPr lang="en-GB" altLang="en-US" dirty="0" smtClean="0"/>
              <a:t>that the gravel has been levelled within a 1 to 2 cm tolerance.</a:t>
            </a:r>
          </a:p>
          <a:p>
            <a:pPr eaLnBrk="1" hangingPunct="1"/>
            <a:r>
              <a:rPr lang="en-GB" altLang="en-US" b="1" dirty="0" smtClean="0"/>
              <a:t>This dry test gave</a:t>
            </a:r>
            <a:r>
              <a:rPr lang="en-GB" altLang="en-US" b="1" baseline="0" dirty="0" smtClean="0"/>
              <a:t> us the confidence that the </a:t>
            </a:r>
            <a:endParaRPr lang="en-GB" altLang="en-US" b="1" dirty="0" smtClean="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8</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0" dirty="0" smtClean="0"/>
              <a:t>Common</a:t>
            </a:r>
            <a:r>
              <a:rPr lang="en-US" altLang="en-US" b="0" baseline="0" dirty="0" smtClean="0"/>
              <a:t> method= MBE mounted on survey vessel</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smtClean="0"/>
              <a:t>Disadvantage: </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GB" altLang="en-US" dirty="0" smtClean="0"/>
              <a:t>only possible to survey the gravel bed after completion of the levelling and the levelling tower is removed from the area. If rectifications are needed? We have to reinstall the levelling tower and repeat the operation.</a:t>
            </a:r>
          </a:p>
          <a:p>
            <a:pPr marL="171450" marR="0" indent="-171450" algn="l" defTabSz="914400" rtl="0" eaLnBrk="1" fontAlgn="base" latinLnBrk="0" hangingPunct="1">
              <a:lnSpc>
                <a:spcPct val="100000"/>
              </a:lnSpc>
              <a:spcBef>
                <a:spcPct val="30000"/>
              </a:spcBef>
              <a:spcAft>
                <a:spcPct val="0"/>
              </a:spcAft>
              <a:buClrTx/>
              <a:buSzTx/>
              <a:buFontTx/>
              <a:buChar char="-"/>
              <a:tabLst/>
              <a:defRPr/>
            </a:pPr>
            <a:r>
              <a:rPr lang="en-US" altLang="en-US" dirty="0" smtClean="0"/>
              <a:t>Accuracy</a:t>
            </a:r>
            <a:r>
              <a:rPr lang="en-US" altLang="en-US" baseline="0" dirty="0" smtClean="0"/>
              <a:t>: exclude motion parameters (heave, dynamic pitch/roll), smaller range</a:t>
            </a:r>
            <a:endParaRPr lang="en-GB"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b="0" dirty="0" smtClean="0"/>
          </a:p>
          <a:p>
            <a:pPr eaLnBrk="1" hangingPunct="1"/>
            <a:r>
              <a:rPr lang="en-GB" altLang="en-US" b="1" dirty="0" smtClean="0"/>
              <a:t>We came up with the idea of incorporating the measuring tool on the levelling tower itself</a:t>
            </a:r>
            <a:r>
              <a:rPr lang="en-GB" altLang="en-US" dirty="0" smtClean="0"/>
              <a:t>. We installed a MBE transducer head in the centre of the frame on the axis of a hydraulic engine.</a:t>
            </a:r>
          </a:p>
          <a:p>
            <a:pPr eaLnBrk="1" hangingPunct="1"/>
            <a:r>
              <a:rPr lang="en-GB" altLang="en-US" dirty="0" smtClean="0"/>
              <a:t>The MBE processor unit together with the survey computer is installed up and dry in the control container.</a:t>
            </a:r>
          </a:p>
          <a:p>
            <a:pPr eaLnBrk="1" hangingPunct="1"/>
            <a:r>
              <a:rPr lang="en-US" altLang="en-US" dirty="0" smtClean="0"/>
              <a:t>We had to reach high</a:t>
            </a:r>
            <a:r>
              <a:rPr lang="en-US" altLang="en-US" baseline="0" dirty="0" smtClean="0"/>
              <a:t> accurate and repetitive survey, that’s why we needed to exclude as much as possible </a:t>
            </a:r>
            <a:r>
              <a:rPr lang="en-US" altLang="en-US" baseline="0" dirty="0" err="1" smtClean="0"/>
              <a:t>th</a:t>
            </a:r>
            <a:r>
              <a:rPr lang="en-US" altLang="en-US" baseline="0" dirty="0" smtClean="0"/>
              <a:t> influence of sound velocity, motion and reducing distance to the bottom</a:t>
            </a:r>
          </a:p>
          <a:p>
            <a:pPr eaLnBrk="1" hangingPunct="1"/>
            <a:endParaRPr lang="en-GB"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en-US" b="0" dirty="0" smtClean="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9</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ltLang="en-US" dirty="0" smtClean="0"/>
              <a:t>Also the MBE setup had to be calibrated. For this, the complete frame was mounted on a survey pole on the survey vessel; Patch test was performed to obtain the Octans mounting misalignment and the MB mounting angles.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GB" altLang="en-US" dirty="0" smtClean="0"/>
              <a:t>MBE and motion reference unit (here an Octans) are fixed mounted on the same frame, which means lever arms and angles which are pre-calibrated with the patch test will not change anymore during operations.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en-US" b="0" dirty="0" smtClean="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10</a:t>
            </a:fld>
            <a:endParaRPr lang="en-US"/>
          </a:p>
        </p:txBody>
      </p:sp>
    </p:spTree>
    <p:extLst>
      <p:ext uri="{BB962C8B-B14F-4D97-AF65-F5344CB8AC3E}">
        <p14:creationId xmlns:p14="http://schemas.microsoft.com/office/powerpoint/2010/main" val="3715436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en-US" b="0" dirty="0" smtClean="0"/>
          </a:p>
        </p:txBody>
      </p:sp>
      <p:sp>
        <p:nvSpPr>
          <p:cNvPr id="4" name="Slide Number Placeholder 3"/>
          <p:cNvSpPr>
            <a:spLocks noGrp="1"/>
          </p:cNvSpPr>
          <p:nvPr>
            <p:ph type="sldNum" sz="quarter" idx="10"/>
          </p:nvPr>
        </p:nvSpPr>
        <p:spPr/>
        <p:txBody>
          <a:bodyPr/>
          <a:lstStyle/>
          <a:p>
            <a:pPr>
              <a:defRPr/>
            </a:pPr>
            <a:fld id="{B02402D0-B53C-4259-8045-4A4196DBCC85}" type="slidenum">
              <a:rPr lang="en-US" smtClean="0"/>
              <a:pPr>
                <a:defRPr/>
              </a:pPr>
              <a:t>11</a:t>
            </a:fld>
            <a:endParaRPr lang="en-US"/>
          </a:p>
        </p:txBody>
      </p:sp>
    </p:spTree>
    <p:extLst>
      <p:ext uri="{BB962C8B-B14F-4D97-AF65-F5344CB8AC3E}">
        <p14:creationId xmlns:p14="http://schemas.microsoft.com/office/powerpoint/2010/main" val="371543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4" name="Picture Placeholder 2"/>
          <p:cNvSpPr>
            <a:spLocks noGrp="1"/>
          </p:cNvSpPr>
          <p:nvPr>
            <p:ph type="pic" idx="11"/>
          </p:nvPr>
        </p:nvSpPr>
        <p:spPr>
          <a:xfrm>
            <a:off x="251520" y="1054100"/>
            <a:ext cx="8892480" cy="4622800"/>
          </a:xfrm>
          <a:prstGeom prst="rect">
            <a:avLst/>
          </a:prstGeo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nl-BE" noProof="0" dirty="0" smtClean="0"/>
          </a:p>
        </p:txBody>
      </p:sp>
      <p:sp>
        <p:nvSpPr>
          <p:cNvPr id="9" name="Text Placeholder 8"/>
          <p:cNvSpPr>
            <a:spLocks noGrp="1"/>
          </p:cNvSpPr>
          <p:nvPr>
            <p:ph type="body" sz="quarter" idx="13"/>
          </p:nvPr>
        </p:nvSpPr>
        <p:spPr>
          <a:xfrm>
            <a:off x="251520" y="6112752"/>
            <a:ext cx="8712968" cy="360362"/>
          </a:xfrm>
          <a:prstGeom prst="rect">
            <a:avLst/>
          </a:prstGeom>
        </p:spPr>
        <p:txBody>
          <a:bodyPr/>
          <a:lstStyle>
            <a:lvl1pPr marL="0" indent="0">
              <a:buNone/>
              <a:defRPr kumimoji="0" lang="fr-FR" sz="1800" b="0" i="0" u="none" strike="noStrike" kern="0" cap="none" spc="0" normalizeH="0" baseline="0" dirty="0">
                <a:ln>
                  <a:noFill/>
                </a:ln>
                <a:solidFill>
                  <a:srgbClr val="4D4D4D"/>
                </a:solidFill>
                <a:effectLst/>
                <a:uLnTx/>
                <a:uFillTx/>
                <a:latin typeface="Arial"/>
                <a:ea typeface="+mn-ea"/>
                <a:cs typeface="+mn-cs"/>
              </a:defRPr>
            </a:lvl1pPr>
          </a:lstStyle>
          <a:p>
            <a:pPr lvl="0"/>
            <a:r>
              <a:rPr lang="en-US" smtClean="0"/>
              <a:t>Click to edit Master text styles</a:t>
            </a:r>
          </a:p>
        </p:txBody>
      </p:sp>
      <p:sp>
        <p:nvSpPr>
          <p:cNvPr id="13" name="Text Placeholder 12"/>
          <p:cNvSpPr>
            <a:spLocks noGrp="1"/>
          </p:cNvSpPr>
          <p:nvPr>
            <p:ph type="body" sz="quarter" idx="14"/>
          </p:nvPr>
        </p:nvSpPr>
        <p:spPr>
          <a:xfrm>
            <a:off x="251520" y="5692160"/>
            <a:ext cx="8712968" cy="401136"/>
          </a:xfrm>
          <a:prstGeom prst="rect">
            <a:avLst/>
          </a:prstGeom>
        </p:spPr>
        <p:txBody>
          <a:bodyPr/>
          <a:lstStyle>
            <a:lvl1pPr marL="0" indent="0">
              <a:buNone/>
              <a:defRPr sz="2400" b="0">
                <a:solidFill>
                  <a:schemeClr val="accent1"/>
                </a:solidFill>
              </a:defRPr>
            </a:lvl1pPr>
          </a:lstStyle>
          <a:p>
            <a:pPr lvl="0"/>
            <a:r>
              <a:rPr lang="en-US" smtClean="0"/>
              <a:t>Click to edit Master text styles</a:t>
            </a:r>
          </a:p>
        </p:txBody>
      </p:sp>
      <p:sp>
        <p:nvSpPr>
          <p:cNvPr id="5" name="Slide Number Placeholder 1"/>
          <p:cNvSpPr>
            <a:spLocks noGrp="1"/>
          </p:cNvSpPr>
          <p:nvPr>
            <p:ph type="sldNum" sz="quarter" idx="15"/>
          </p:nvPr>
        </p:nvSpPr>
        <p:spPr/>
        <p:txBody>
          <a:bodyPr/>
          <a:lstStyle>
            <a:lvl1pPr>
              <a:defRPr/>
            </a:lvl1pPr>
          </a:lstStyle>
          <a:p>
            <a:pPr>
              <a:defRPr/>
            </a:pPr>
            <a:fld id="{D11A059C-B4F9-4FED-AEA7-8D91ED1C14CA}" type="slidenum">
              <a:rPr lang="en-US"/>
              <a:pPr>
                <a:defRPr/>
              </a:pPr>
              <a:t>‹#›</a:t>
            </a:fld>
            <a:endParaRPr lang="en-US" dirty="0"/>
          </a:p>
        </p:txBody>
      </p:sp>
    </p:spTree>
    <p:extLst>
      <p:ext uri="{BB962C8B-B14F-4D97-AF65-F5344CB8AC3E}">
        <p14:creationId xmlns:p14="http://schemas.microsoft.com/office/powerpoint/2010/main" val="269042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895215" y="1059770"/>
            <a:ext cx="3751311" cy="244207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10" name="Picture Placeholder 8"/>
          <p:cNvSpPr>
            <a:spLocks noGrp="1"/>
          </p:cNvSpPr>
          <p:nvPr>
            <p:ph type="pic" sz="quarter" idx="12"/>
          </p:nvPr>
        </p:nvSpPr>
        <p:spPr>
          <a:xfrm>
            <a:off x="4651041" y="1060758"/>
            <a:ext cx="3751311" cy="244207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11" name="Picture Placeholder 8"/>
          <p:cNvSpPr>
            <a:spLocks noGrp="1"/>
          </p:cNvSpPr>
          <p:nvPr>
            <p:ph type="pic" sz="quarter" idx="13"/>
          </p:nvPr>
        </p:nvSpPr>
        <p:spPr>
          <a:xfrm>
            <a:off x="4007021" y="3505446"/>
            <a:ext cx="3751311" cy="244207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12" name="Picture Placeholder 8"/>
          <p:cNvSpPr>
            <a:spLocks noGrp="1"/>
          </p:cNvSpPr>
          <p:nvPr>
            <p:ph type="pic" sz="quarter" idx="14"/>
          </p:nvPr>
        </p:nvSpPr>
        <p:spPr>
          <a:xfrm>
            <a:off x="251520" y="3501008"/>
            <a:ext cx="3751311" cy="244207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8" name="Slide Number Placeholder 1"/>
          <p:cNvSpPr>
            <a:spLocks noGrp="1"/>
          </p:cNvSpPr>
          <p:nvPr>
            <p:ph type="sldNum" sz="quarter" idx="15"/>
          </p:nvPr>
        </p:nvSpPr>
        <p:spPr/>
        <p:txBody>
          <a:bodyPr/>
          <a:lstStyle>
            <a:lvl1pPr>
              <a:defRPr/>
            </a:lvl1pPr>
          </a:lstStyle>
          <a:p>
            <a:pPr>
              <a:defRPr/>
            </a:pPr>
            <a:fld id="{87E8FD00-0E9B-457E-9807-0A47D0D61632}" type="slidenum">
              <a:rPr lang="en-US"/>
              <a:pPr>
                <a:defRPr/>
              </a:pPr>
              <a:t>‹#›</a:t>
            </a:fld>
            <a:endParaRPr lang="en-US" dirty="0"/>
          </a:p>
        </p:txBody>
      </p:sp>
      <p:sp>
        <p:nvSpPr>
          <p:cNvPr id="13" name="Title 1"/>
          <p:cNvSpPr>
            <a:spLocks noGrp="1"/>
          </p:cNvSpPr>
          <p:nvPr>
            <p:ph type="title"/>
          </p:nvPr>
        </p:nvSpPr>
        <p:spPr>
          <a:xfrm>
            <a:off x="2627784" y="432000"/>
            <a:ext cx="5760640" cy="490066"/>
          </a:xfrm>
          <a:prstGeom prst="rect">
            <a:avLst/>
          </a:prstGeom>
        </p:spPr>
        <p:txBody>
          <a:bodyPr/>
          <a:lstStyle>
            <a:lvl1pPr algn="r">
              <a:defRPr sz="2400" b="1" cap="all" baseline="0">
                <a:solidFill>
                  <a:schemeClr val="accent1"/>
                </a:solidFill>
                <a:latin typeface="+mj-lt"/>
              </a:defRPr>
            </a:lvl1pPr>
          </a:lstStyle>
          <a:p>
            <a:r>
              <a:rPr lang="en-US" smtClean="0"/>
              <a:t>Click to edit Master title style</a:t>
            </a:r>
            <a:endParaRPr lang="fr-FR" dirty="0"/>
          </a:p>
        </p:txBody>
      </p:sp>
    </p:spTree>
    <p:extLst>
      <p:ext uri="{BB962C8B-B14F-4D97-AF65-F5344CB8AC3E}">
        <p14:creationId xmlns:p14="http://schemas.microsoft.com/office/powerpoint/2010/main" val="250028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Pictures + Captions">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895215" y="1059770"/>
            <a:ext cx="3751311" cy="244207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10" name="Picture Placeholder 8"/>
          <p:cNvSpPr>
            <a:spLocks noGrp="1"/>
          </p:cNvSpPr>
          <p:nvPr>
            <p:ph type="pic" sz="quarter" idx="12"/>
          </p:nvPr>
        </p:nvSpPr>
        <p:spPr>
          <a:xfrm>
            <a:off x="4651041" y="1060758"/>
            <a:ext cx="3751311" cy="244207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11" name="Picture Placeholder 8"/>
          <p:cNvSpPr>
            <a:spLocks noGrp="1"/>
          </p:cNvSpPr>
          <p:nvPr>
            <p:ph type="pic" sz="quarter" idx="13"/>
          </p:nvPr>
        </p:nvSpPr>
        <p:spPr>
          <a:xfrm>
            <a:off x="4007021" y="3803944"/>
            <a:ext cx="3751311" cy="244207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12" name="Picture Placeholder 8"/>
          <p:cNvSpPr>
            <a:spLocks noGrp="1"/>
          </p:cNvSpPr>
          <p:nvPr>
            <p:ph type="pic" sz="quarter" idx="14"/>
          </p:nvPr>
        </p:nvSpPr>
        <p:spPr>
          <a:xfrm>
            <a:off x="251520" y="3806540"/>
            <a:ext cx="3751311" cy="244207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8" name="Text Placeholder 4"/>
          <p:cNvSpPr>
            <a:spLocks noGrp="1"/>
          </p:cNvSpPr>
          <p:nvPr>
            <p:ph type="body" sz="quarter" idx="15"/>
          </p:nvPr>
        </p:nvSpPr>
        <p:spPr>
          <a:xfrm>
            <a:off x="899592" y="3501008"/>
            <a:ext cx="3744416" cy="288032"/>
          </a:xfrm>
          <a:prstGeom prst="rect">
            <a:avLst/>
          </a:prstGeom>
        </p:spPr>
        <p:txBody>
          <a:bodyPr/>
          <a:lstStyle>
            <a:lvl1pPr marL="0" indent="0">
              <a:buNone/>
              <a:defRPr sz="1600"/>
            </a:lvl1pPr>
          </a:lstStyle>
          <a:p>
            <a:pPr lvl="0"/>
            <a:r>
              <a:rPr lang="en-US" smtClean="0"/>
              <a:t>Click to edit Master text styles</a:t>
            </a:r>
          </a:p>
        </p:txBody>
      </p:sp>
      <p:sp>
        <p:nvSpPr>
          <p:cNvPr id="13" name="Text Placeholder 4"/>
          <p:cNvSpPr>
            <a:spLocks noGrp="1"/>
          </p:cNvSpPr>
          <p:nvPr>
            <p:ph type="body" sz="quarter" idx="16"/>
          </p:nvPr>
        </p:nvSpPr>
        <p:spPr>
          <a:xfrm>
            <a:off x="4644008" y="3501008"/>
            <a:ext cx="3744416" cy="288032"/>
          </a:xfrm>
          <a:prstGeom prst="rect">
            <a:avLst/>
          </a:prstGeom>
        </p:spPr>
        <p:txBody>
          <a:bodyPr/>
          <a:lstStyle>
            <a:lvl1pPr marL="0" indent="0">
              <a:buNone/>
              <a:defRPr sz="1600"/>
            </a:lvl1pPr>
          </a:lstStyle>
          <a:p>
            <a:pPr lvl="0"/>
            <a:r>
              <a:rPr lang="en-US" smtClean="0"/>
              <a:t>Click to edit Master text styles</a:t>
            </a:r>
          </a:p>
        </p:txBody>
      </p:sp>
      <p:sp>
        <p:nvSpPr>
          <p:cNvPr id="14" name="Text Placeholder 4"/>
          <p:cNvSpPr>
            <a:spLocks noGrp="1"/>
          </p:cNvSpPr>
          <p:nvPr>
            <p:ph type="body" sz="quarter" idx="17"/>
          </p:nvPr>
        </p:nvSpPr>
        <p:spPr>
          <a:xfrm>
            <a:off x="251520" y="6237312"/>
            <a:ext cx="3744416" cy="288032"/>
          </a:xfrm>
          <a:prstGeom prst="rect">
            <a:avLst/>
          </a:prstGeom>
        </p:spPr>
        <p:txBody>
          <a:bodyPr/>
          <a:lstStyle>
            <a:lvl1pPr marL="0" indent="0">
              <a:buNone/>
              <a:defRPr sz="1600"/>
            </a:lvl1pPr>
          </a:lstStyle>
          <a:p>
            <a:pPr lvl="0"/>
            <a:r>
              <a:rPr lang="en-US" smtClean="0"/>
              <a:t>Click to edit Master text styles</a:t>
            </a:r>
          </a:p>
        </p:txBody>
      </p:sp>
      <p:sp>
        <p:nvSpPr>
          <p:cNvPr id="15" name="Text Placeholder 4"/>
          <p:cNvSpPr>
            <a:spLocks noGrp="1"/>
          </p:cNvSpPr>
          <p:nvPr>
            <p:ph type="body" sz="quarter" idx="18"/>
          </p:nvPr>
        </p:nvSpPr>
        <p:spPr>
          <a:xfrm>
            <a:off x="3995936" y="6237312"/>
            <a:ext cx="3744416" cy="288032"/>
          </a:xfrm>
          <a:prstGeom prst="rect">
            <a:avLst/>
          </a:prstGeom>
        </p:spPr>
        <p:txBody>
          <a:bodyPr/>
          <a:lstStyle>
            <a:lvl1pPr marL="0" indent="0">
              <a:buNone/>
              <a:defRPr sz="1600"/>
            </a:lvl1pPr>
          </a:lstStyle>
          <a:p>
            <a:pPr lvl="0"/>
            <a:r>
              <a:rPr lang="en-US" smtClean="0"/>
              <a:t>Click to edit Master text styles</a:t>
            </a:r>
          </a:p>
        </p:txBody>
      </p:sp>
      <p:sp>
        <p:nvSpPr>
          <p:cNvPr id="16" name="Slide Number Placeholder 1"/>
          <p:cNvSpPr>
            <a:spLocks noGrp="1"/>
          </p:cNvSpPr>
          <p:nvPr>
            <p:ph type="sldNum" sz="quarter" idx="19"/>
          </p:nvPr>
        </p:nvSpPr>
        <p:spPr/>
        <p:txBody>
          <a:bodyPr/>
          <a:lstStyle>
            <a:lvl1pPr>
              <a:defRPr/>
            </a:lvl1pPr>
          </a:lstStyle>
          <a:p>
            <a:pPr>
              <a:defRPr/>
            </a:pPr>
            <a:fld id="{5529293B-CAF3-4810-8C09-69FD6A415D01}" type="slidenum">
              <a:rPr lang="en-US"/>
              <a:pPr>
                <a:defRPr/>
              </a:pPr>
              <a:t>‹#›</a:t>
            </a:fld>
            <a:endParaRPr lang="en-US" dirty="0"/>
          </a:p>
        </p:txBody>
      </p:sp>
      <p:sp>
        <p:nvSpPr>
          <p:cNvPr id="17" name="Title 1"/>
          <p:cNvSpPr>
            <a:spLocks noGrp="1"/>
          </p:cNvSpPr>
          <p:nvPr>
            <p:ph type="title"/>
          </p:nvPr>
        </p:nvSpPr>
        <p:spPr>
          <a:xfrm>
            <a:off x="2627784" y="432000"/>
            <a:ext cx="5760640" cy="490066"/>
          </a:xfrm>
          <a:prstGeom prst="rect">
            <a:avLst/>
          </a:prstGeom>
        </p:spPr>
        <p:txBody>
          <a:bodyPr/>
          <a:lstStyle>
            <a:lvl1pPr algn="r">
              <a:defRPr sz="2400" b="1" cap="all" baseline="0">
                <a:solidFill>
                  <a:schemeClr val="accent1"/>
                </a:solidFill>
                <a:latin typeface="+mj-lt"/>
              </a:defRPr>
            </a:lvl1pPr>
          </a:lstStyle>
          <a:p>
            <a:r>
              <a:rPr lang="en-US" smtClean="0"/>
              <a:t>Click to edit Master title style</a:t>
            </a:r>
            <a:endParaRPr lang="fr-FR" dirty="0"/>
          </a:p>
        </p:txBody>
      </p:sp>
    </p:spTree>
    <p:extLst>
      <p:ext uri="{BB962C8B-B14F-4D97-AF65-F5344CB8AC3E}">
        <p14:creationId xmlns:p14="http://schemas.microsoft.com/office/powerpoint/2010/main" val="1828544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 Address">
    <p:spTree>
      <p:nvGrpSpPr>
        <p:cNvPr id="1" name=""/>
        <p:cNvGrpSpPr/>
        <p:nvPr/>
      </p:nvGrpSpPr>
      <p:grpSpPr>
        <a:xfrm>
          <a:off x="0" y="0"/>
          <a:ext cx="0" cy="0"/>
          <a:chOff x="0" y="0"/>
          <a:chExt cx="0" cy="0"/>
        </a:xfrm>
      </p:grpSpPr>
      <p:sp>
        <p:nvSpPr>
          <p:cNvPr id="4" name="Rectangle 14"/>
          <p:cNvSpPr>
            <a:spLocks noChangeArrowheads="1"/>
          </p:cNvSpPr>
          <p:nvPr/>
        </p:nvSpPr>
        <p:spPr bwMode="auto">
          <a:xfrm>
            <a:off x="5148263" y="0"/>
            <a:ext cx="3600450" cy="1052513"/>
          </a:xfrm>
          <a:prstGeom prst="rect">
            <a:avLst/>
          </a:prstGeom>
          <a:solidFill>
            <a:schemeClr val="accent1"/>
          </a:solidFill>
          <a:ln>
            <a:noFill/>
          </a:ln>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spcBef>
                <a:spcPct val="20000"/>
              </a:spcBef>
            </a:pPr>
            <a:endParaRPr lang="nl-BE" altLang="en-US" sz="1400" b="1" dirty="0">
              <a:solidFill>
                <a:schemeClr val="bg1"/>
              </a:solidFill>
            </a:endParaRPr>
          </a:p>
          <a:p>
            <a:pPr algn="r">
              <a:spcBef>
                <a:spcPct val="20000"/>
              </a:spcBef>
            </a:pPr>
            <a:r>
              <a:rPr lang="nl-BE" altLang="en-US" sz="1400" b="1" dirty="0">
                <a:solidFill>
                  <a:schemeClr val="bg1"/>
                </a:solidFill>
              </a:rPr>
              <a:t>JAN DE NUL GROUP </a:t>
            </a:r>
            <a:r>
              <a:rPr lang="nl-BE" altLang="en-US" sz="1400" dirty="0">
                <a:solidFill>
                  <a:schemeClr val="bg1"/>
                </a:solidFill>
              </a:rPr>
              <a:t>(Luxembourg)</a:t>
            </a:r>
          </a:p>
          <a:p>
            <a:pPr algn="r">
              <a:spcBef>
                <a:spcPct val="20000"/>
              </a:spcBef>
            </a:pPr>
            <a:r>
              <a:rPr lang="nl-BE" altLang="en-US" sz="1400" dirty="0">
                <a:solidFill>
                  <a:schemeClr val="bg1"/>
                </a:solidFill>
              </a:rPr>
              <a:t>info@jandenulgroup.com </a:t>
            </a:r>
            <a:r>
              <a:rPr lang="nl-BE" altLang="en-US" sz="1400" b="1" dirty="0">
                <a:solidFill>
                  <a:schemeClr val="bg1"/>
                </a:solidFill>
              </a:rPr>
              <a:t>I</a:t>
            </a:r>
            <a:r>
              <a:rPr lang="nl-BE" altLang="en-US" sz="1400" dirty="0">
                <a:solidFill>
                  <a:schemeClr val="bg1"/>
                </a:solidFill>
              </a:rPr>
              <a:t> www.jandenul.com</a:t>
            </a:r>
          </a:p>
          <a:p>
            <a:pPr algn="r">
              <a:spcBef>
                <a:spcPct val="20000"/>
              </a:spcBef>
            </a:pPr>
            <a:endParaRPr lang="nl-BE" altLang="en-US" sz="2200" b="1" dirty="0">
              <a:solidFill>
                <a:schemeClr val="bg1"/>
              </a:solidFill>
            </a:endParaRPr>
          </a:p>
        </p:txBody>
      </p:sp>
      <p:sp>
        <p:nvSpPr>
          <p:cNvPr id="11" name="Picture Placeholder 9"/>
          <p:cNvSpPr>
            <a:spLocks noGrp="1"/>
          </p:cNvSpPr>
          <p:nvPr>
            <p:ph type="pic" sz="quarter" idx="11"/>
          </p:nvPr>
        </p:nvSpPr>
        <p:spPr>
          <a:xfrm>
            <a:off x="251520" y="1058863"/>
            <a:ext cx="8497192" cy="443865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13" name="Text Placeholder 12"/>
          <p:cNvSpPr>
            <a:spLocks noGrp="1"/>
          </p:cNvSpPr>
          <p:nvPr>
            <p:ph type="body" sz="quarter" idx="12"/>
          </p:nvPr>
        </p:nvSpPr>
        <p:spPr>
          <a:xfrm>
            <a:off x="251520" y="5517232"/>
            <a:ext cx="3743325" cy="936104"/>
          </a:xfrm>
          <a:prstGeom prst="rect">
            <a:avLst/>
          </a:prstGeom>
        </p:spPr>
        <p:txBody>
          <a:bodyPr/>
          <a:lstStyle>
            <a:lvl1pPr marL="0" indent="0" algn="l">
              <a:buNone/>
              <a:defRPr sz="1600">
                <a:solidFill>
                  <a:srgbClr val="695E4A"/>
                </a:solidFill>
              </a:defRPr>
            </a:lvl1pPr>
          </a:lstStyle>
          <a:p>
            <a:pPr lvl="0"/>
            <a:r>
              <a:rPr lang="en-US" smtClean="0"/>
              <a:t>Click to edit Master text styles</a:t>
            </a:r>
          </a:p>
        </p:txBody>
      </p:sp>
      <p:sp>
        <p:nvSpPr>
          <p:cNvPr id="5" name="Slide Number Placeholder 1"/>
          <p:cNvSpPr>
            <a:spLocks noGrp="1"/>
          </p:cNvSpPr>
          <p:nvPr>
            <p:ph type="sldNum" sz="quarter" idx="13"/>
          </p:nvPr>
        </p:nvSpPr>
        <p:spPr/>
        <p:txBody>
          <a:bodyPr/>
          <a:lstStyle>
            <a:lvl1pPr algn="r">
              <a:defRPr sz="1200" smtClean="0">
                <a:solidFill>
                  <a:schemeClr val="bg1"/>
                </a:solidFill>
              </a:defRPr>
            </a:lvl1pPr>
          </a:lstStyle>
          <a:p>
            <a:pPr>
              <a:defRPr/>
            </a:pPr>
            <a:fld id="{40EF3352-D271-4BA4-BE4F-ADEF3452A568}" type="slidenum">
              <a:rPr lang="en-US"/>
              <a:pPr>
                <a:defRPr/>
              </a:pPr>
              <a:t>‹#›</a:t>
            </a:fld>
            <a:endParaRPr lang="en-US" dirty="0"/>
          </a:p>
        </p:txBody>
      </p:sp>
    </p:spTree>
    <p:extLst>
      <p:ext uri="{BB962C8B-B14F-4D97-AF65-F5344CB8AC3E}">
        <p14:creationId xmlns:p14="http://schemas.microsoft.com/office/powerpoint/2010/main" val="415702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 Bullets">
    <p:spTree>
      <p:nvGrpSpPr>
        <p:cNvPr id="1" name=""/>
        <p:cNvGrpSpPr/>
        <p:nvPr/>
      </p:nvGrpSpPr>
      <p:grpSpPr>
        <a:xfrm>
          <a:off x="0" y="0"/>
          <a:ext cx="0" cy="0"/>
          <a:chOff x="0" y="0"/>
          <a:chExt cx="0" cy="0"/>
        </a:xfrm>
      </p:grpSpPr>
      <p:sp>
        <p:nvSpPr>
          <p:cNvPr id="2" name="Title 1"/>
          <p:cNvSpPr>
            <a:spLocks noGrp="1"/>
          </p:cNvSpPr>
          <p:nvPr>
            <p:ph type="title"/>
          </p:nvPr>
        </p:nvSpPr>
        <p:spPr>
          <a:xfrm>
            <a:off x="2627784" y="432000"/>
            <a:ext cx="5760640" cy="490066"/>
          </a:xfrm>
          <a:prstGeom prst="rect">
            <a:avLst/>
          </a:prstGeom>
        </p:spPr>
        <p:txBody>
          <a:bodyPr/>
          <a:lstStyle>
            <a:lvl1pPr algn="r">
              <a:defRPr sz="2400" b="1" cap="all" baseline="0">
                <a:solidFill>
                  <a:schemeClr val="accent1"/>
                </a:solidFill>
                <a:latin typeface="+mj-lt"/>
              </a:defRPr>
            </a:lvl1pPr>
          </a:lstStyle>
          <a:p>
            <a:r>
              <a:rPr lang="en-US" smtClean="0"/>
              <a:t>Click to edit Master title style</a:t>
            </a:r>
            <a:endParaRPr lang="fr-FR" dirty="0"/>
          </a:p>
        </p:txBody>
      </p:sp>
      <p:sp>
        <p:nvSpPr>
          <p:cNvPr id="5" name="Text Placeholder 4"/>
          <p:cNvSpPr>
            <a:spLocks noGrp="1"/>
          </p:cNvSpPr>
          <p:nvPr>
            <p:ph type="body" sz="quarter" idx="11"/>
          </p:nvPr>
        </p:nvSpPr>
        <p:spPr>
          <a:xfrm>
            <a:off x="250899" y="1844824"/>
            <a:ext cx="8137525" cy="4536504"/>
          </a:xfrm>
          <a:prstGeom prst="rect">
            <a:avLst/>
          </a:prstGeom>
        </p:spPr>
        <p:txBody>
          <a:bodyPr/>
          <a:lstStyle>
            <a:lvl1pPr marL="342900" indent="-342900">
              <a:buClr>
                <a:schemeClr val="accent1"/>
              </a:buClr>
              <a:buFont typeface="Wingdings" panose="05000000000000000000" pitchFamily="2" charset="2"/>
              <a:buChar char="§"/>
              <a:defRPr sz="2000">
                <a:solidFill>
                  <a:srgbClr val="000000"/>
                </a:solidFill>
              </a:defRPr>
            </a:lvl1pPr>
            <a:lvl2pPr marL="742950" indent="-285750">
              <a:buClr>
                <a:schemeClr val="accent1"/>
              </a:buClr>
              <a:buFont typeface="Wingdings" panose="05000000000000000000" pitchFamily="2" charset="2"/>
              <a:buChar char="§"/>
              <a:defRPr sz="1800">
                <a:solidFill>
                  <a:srgbClr val="000000"/>
                </a:solidFill>
              </a:defRPr>
            </a:lvl2pPr>
            <a:lvl3pPr marL="1143000" indent="-228600">
              <a:buClr>
                <a:schemeClr val="accent1"/>
              </a:buClr>
              <a:buFont typeface="Wingdings" panose="05000000000000000000" pitchFamily="2" charset="2"/>
              <a:buChar char="§"/>
              <a:defRPr sz="1800">
                <a:solidFill>
                  <a:srgbClr val="000000"/>
                </a:solidFill>
              </a:defRPr>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p:txBody>
      </p:sp>
      <p:sp>
        <p:nvSpPr>
          <p:cNvPr id="12" name="Text Placeholder 11"/>
          <p:cNvSpPr>
            <a:spLocks noGrp="1"/>
          </p:cNvSpPr>
          <p:nvPr>
            <p:ph type="body" sz="quarter" idx="12"/>
          </p:nvPr>
        </p:nvSpPr>
        <p:spPr>
          <a:xfrm>
            <a:off x="252000" y="1196975"/>
            <a:ext cx="8136424" cy="503238"/>
          </a:xfrm>
          <a:prstGeom prst="rect">
            <a:avLst/>
          </a:prstGeom>
        </p:spPr>
        <p:txBody>
          <a:bodyPr/>
          <a:lstStyle>
            <a:lvl1pPr marL="0" indent="0">
              <a:buNone/>
              <a:defRPr sz="2400" baseline="0">
                <a:solidFill>
                  <a:schemeClr val="accent1"/>
                </a:solidFill>
              </a:defRPr>
            </a:lvl1pPr>
          </a:lstStyle>
          <a:p>
            <a:pPr lvl="0"/>
            <a:r>
              <a:rPr lang="en-US" smtClean="0"/>
              <a:t>Click to edit Master text styles</a:t>
            </a:r>
          </a:p>
        </p:txBody>
      </p:sp>
      <p:sp>
        <p:nvSpPr>
          <p:cNvPr id="6" name="Slide Number Placeholder 1"/>
          <p:cNvSpPr>
            <a:spLocks noGrp="1"/>
          </p:cNvSpPr>
          <p:nvPr>
            <p:ph type="sldNum" sz="quarter" idx="13"/>
          </p:nvPr>
        </p:nvSpPr>
        <p:spPr/>
        <p:txBody>
          <a:bodyPr/>
          <a:lstStyle>
            <a:lvl1pPr>
              <a:defRPr/>
            </a:lvl1pPr>
          </a:lstStyle>
          <a:p>
            <a:pPr>
              <a:defRPr/>
            </a:pPr>
            <a:fld id="{A3E0F5CE-0A23-4DB3-A203-B42965E7A8CC}" type="slidenum">
              <a:rPr lang="en-US"/>
              <a:pPr>
                <a:defRPr/>
              </a:pPr>
              <a:t>‹#›</a:t>
            </a:fld>
            <a:endParaRPr lang="en-US" dirty="0"/>
          </a:p>
        </p:txBody>
      </p:sp>
    </p:spTree>
    <p:extLst>
      <p:ext uri="{BB962C8B-B14F-4D97-AF65-F5344CB8AC3E}">
        <p14:creationId xmlns:p14="http://schemas.microsoft.com/office/powerpoint/2010/main" val="48527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 Bullets + Pictur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50899" y="1844824"/>
            <a:ext cx="4105077" cy="4321026"/>
          </a:xfrm>
          <a:prstGeom prst="rect">
            <a:avLst/>
          </a:prstGeom>
        </p:spPr>
        <p:txBody>
          <a:bodyPr/>
          <a:lstStyle>
            <a:lvl1pPr marL="342900" indent="-342900">
              <a:buClr>
                <a:schemeClr val="accent1"/>
              </a:buClr>
              <a:buFont typeface="Wingdings" panose="05000000000000000000" pitchFamily="2" charset="2"/>
              <a:buChar char="§"/>
              <a:defRPr sz="2000"/>
            </a:lvl1pPr>
            <a:lvl2pPr marL="742950" indent="-285750">
              <a:buClr>
                <a:schemeClr val="accent1"/>
              </a:buClr>
              <a:buFont typeface="Wingdings" panose="05000000000000000000" pitchFamily="2" charset="2"/>
              <a:buChar char="§"/>
              <a:defRPr sz="1800"/>
            </a:lvl2pPr>
            <a:lvl3pPr marL="1143000" indent="-228600">
              <a:buClr>
                <a:schemeClr val="accent1"/>
              </a:buClr>
              <a:buFont typeface="Wingdings" panose="05000000000000000000" pitchFamily="2" charset="2"/>
              <a:buChar cha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p:txBody>
      </p:sp>
      <p:sp>
        <p:nvSpPr>
          <p:cNvPr id="6" name="Picture Placeholder 5"/>
          <p:cNvSpPr>
            <a:spLocks noGrp="1"/>
          </p:cNvSpPr>
          <p:nvPr>
            <p:ph type="pic" sz="quarter" idx="13"/>
          </p:nvPr>
        </p:nvSpPr>
        <p:spPr>
          <a:xfrm>
            <a:off x="4356100" y="1844675"/>
            <a:ext cx="3960813" cy="4321175"/>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7" name="Slide Number Placeholder 1"/>
          <p:cNvSpPr>
            <a:spLocks noGrp="1"/>
          </p:cNvSpPr>
          <p:nvPr>
            <p:ph type="sldNum" sz="quarter" idx="14"/>
          </p:nvPr>
        </p:nvSpPr>
        <p:spPr/>
        <p:txBody>
          <a:bodyPr/>
          <a:lstStyle>
            <a:lvl1pPr>
              <a:defRPr/>
            </a:lvl1pPr>
          </a:lstStyle>
          <a:p>
            <a:pPr>
              <a:defRPr/>
            </a:pPr>
            <a:fld id="{6103D87D-13B5-4B3C-9EF0-3B28818653B3}" type="slidenum">
              <a:rPr lang="en-US"/>
              <a:pPr>
                <a:defRPr/>
              </a:pPr>
              <a:t>‹#›</a:t>
            </a:fld>
            <a:endParaRPr lang="en-US" dirty="0"/>
          </a:p>
        </p:txBody>
      </p:sp>
      <p:sp>
        <p:nvSpPr>
          <p:cNvPr id="8" name="Title 1"/>
          <p:cNvSpPr>
            <a:spLocks noGrp="1"/>
          </p:cNvSpPr>
          <p:nvPr>
            <p:ph type="title"/>
          </p:nvPr>
        </p:nvSpPr>
        <p:spPr>
          <a:xfrm>
            <a:off x="2627784" y="432000"/>
            <a:ext cx="5760640" cy="490066"/>
          </a:xfrm>
          <a:prstGeom prst="rect">
            <a:avLst/>
          </a:prstGeom>
        </p:spPr>
        <p:txBody>
          <a:bodyPr/>
          <a:lstStyle>
            <a:lvl1pPr algn="r">
              <a:defRPr sz="2400" b="1" cap="all" baseline="0">
                <a:solidFill>
                  <a:schemeClr val="accent1"/>
                </a:solidFill>
                <a:latin typeface="+mj-lt"/>
              </a:defRPr>
            </a:lvl1pPr>
          </a:lstStyle>
          <a:p>
            <a:r>
              <a:rPr lang="en-US" smtClean="0"/>
              <a:t>Click to edit Master title style</a:t>
            </a:r>
            <a:endParaRPr lang="fr-FR" dirty="0"/>
          </a:p>
        </p:txBody>
      </p:sp>
      <p:sp>
        <p:nvSpPr>
          <p:cNvPr id="11" name="Text Placeholder 11"/>
          <p:cNvSpPr>
            <a:spLocks noGrp="1"/>
          </p:cNvSpPr>
          <p:nvPr>
            <p:ph type="body" sz="quarter" idx="12"/>
          </p:nvPr>
        </p:nvSpPr>
        <p:spPr>
          <a:xfrm>
            <a:off x="252000" y="1196975"/>
            <a:ext cx="8136424" cy="503238"/>
          </a:xfrm>
          <a:prstGeom prst="rect">
            <a:avLst/>
          </a:prstGeom>
        </p:spPr>
        <p:txBody>
          <a:bodyPr/>
          <a:lstStyle>
            <a:lvl1pPr marL="0" indent="0">
              <a:buNone/>
              <a:defRPr sz="2400" baseline="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152458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tle + Table">
    <p:spTree>
      <p:nvGrpSpPr>
        <p:cNvPr id="1" name=""/>
        <p:cNvGrpSpPr/>
        <p:nvPr/>
      </p:nvGrpSpPr>
      <p:grpSpPr>
        <a:xfrm>
          <a:off x="0" y="0"/>
          <a:ext cx="0" cy="0"/>
          <a:chOff x="0" y="0"/>
          <a:chExt cx="0" cy="0"/>
        </a:xfrm>
      </p:grpSpPr>
      <p:sp>
        <p:nvSpPr>
          <p:cNvPr id="3" name="Table Placeholder 2"/>
          <p:cNvSpPr>
            <a:spLocks noGrp="1"/>
          </p:cNvSpPr>
          <p:nvPr>
            <p:ph type="tbl" sz="quarter" idx="13"/>
          </p:nvPr>
        </p:nvSpPr>
        <p:spPr>
          <a:xfrm>
            <a:off x="250825" y="1844675"/>
            <a:ext cx="8137525" cy="4537075"/>
          </a:xfrm>
          <a:prstGeom prst="rect">
            <a:avLst/>
          </a:prstGeom>
        </p:spPr>
        <p:txBody>
          <a:bodyPr/>
          <a:lstStyle>
            <a:lvl1pPr>
              <a:defRPr sz="2000"/>
            </a:lvl1pPr>
          </a:lstStyle>
          <a:p>
            <a:pPr lvl="0"/>
            <a:r>
              <a:rPr lang="en-US" noProof="0" smtClean="0"/>
              <a:t>Click icon to add table</a:t>
            </a:r>
            <a:endParaRPr lang="en-US" noProof="0" dirty="0"/>
          </a:p>
        </p:txBody>
      </p:sp>
      <p:sp>
        <p:nvSpPr>
          <p:cNvPr id="5" name="Slide Number Placeholder 1"/>
          <p:cNvSpPr>
            <a:spLocks noGrp="1"/>
          </p:cNvSpPr>
          <p:nvPr>
            <p:ph type="sldNum" sz="quarter" idx="14"/>
          </p:nvPr>
        </p:nvSpPr>
        <p:spPr/>
        <p:txBody>
          <a:bodyPr/>
          <a:lstStyle>
            <a:lvl1pPr>
              <a:defRPr/>
            </a:lvl1pPr>
          </a:lstStyle>
          <a:p>
            <a:pPr>
              <a:defRPr/>
            </a:pPr>
            <a:fld id="{C46A4F08-D82D-4323-AC24-F96520E38247}" type="slidenum">
              <a:rPr lang="en-US"/>
              <a:pPr>
                <a:defRPr/>
              </a:pPr>
              <a:t>‹#›</a:t>
            </a:fld>
            <a:endParaRPr lang="en-US" dirty="0"/>
          </a:p>
        </p:txBody>
      </p:sp>
      <p:sp>
        <p:nvSpPr>
          <p:cNvPr id="6" name="Title 1"/>
          <p:cNvSpPr>
            <a:spLocks noGrp="1"/>
          </p:cNvSpPr>
          <p:nvPr>
            <p:ph type="title"/>
          </p:nvPr>
        </p:nvSpPr>
        <p:spPr>
          <a:xfrm>
            <a:off x="2627784" y="432000"/>
            <a:ext cx="5760640" cy="490066"/>
          </a:xfrm>
          <a:prstGeom prst="rect">
            <a:avLst/>
          </a:prstGeom>
        </p:spPr>
        <p:txBody>
          <a:bodyPr/>
          <a:lstStyle>
            <a:lvl1pPr algn="r">
              <a:defRPr sz="2400" b="1" cap="all" baseline="0">
                <a:solidFill>
                  <a:schemeClr val="accent1"/>
                </a:solidFill>
                <a:latin typeface="+mj-lt"/>
              </a:defRPr>
            </a:lvl1pPr>
          </a:lstStyle>
          <a:p>
            <a:r>
              <a:rPr lang="en-US" smtClean="0"/>
              <a:t>Click to edit Master title style</a:t>
            </a:r>
            <a:endParaRPr lang="fr-FR" dirty="0"/>
          </a:p>
        </p:txBody>
      </p:sp>
      <p:sp>
        <p:nvSpPr>
          <p:cNvPr id="7" name="Text Placeholder 11"/>
          <p:cNvSpPr>
            <a:spLocks noGrp="1"/>
          </p:cNvSpPr>
          <p:nvPr>
            <p:ph type="body" sz="quarter" idx="12"/>
          </p:nvPr>
        </p:nvSpPr>
        <p:spPr>
          <a:xfrm>
            <a:off x="252000" y="1196975"/>
            <a:ext cx="8136424" cy="503238"/>
          </a:xfrm>
          <a:prstGeom prst="rect">
            <a:avLst/>
          </a:prstGeom>
        </p:spPr>
        <p:txBody>
          <a:bodyPr/>
          <a:lstStyle>
            <a:lvl1pPr marL="0" indent="0">
              <a:buNone/>
              <a:defRPr sz="2400" baseline="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3936922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itle + Picture">
    <p:spTree>
      <p:nvGrpSpPr>
        <p:cNvPr id="1" name=""/>
        <p:cNvGrpSpPr/>
        <p:nvPr/>
      </p:nvGrpSpPr>
      <p:grpSpPr>
        <a:xfrm>
          <a:off x="0" y="0"/>
          <a:ext cx="0" cy="0"/>
          <a:chOff x="0" y="0"/>
          <a:chExt cx="0" cy="0"/>
        </a:xfrm>
      </p:grpSpPr>
      <p:sp>
        <p:nvSpPr>
          <p:cNvPr id="10" name="Picture Placeholder 5"/>
          <p:cNvSpPr>
            <a:spLocks noGrp="1"/>
          </p:cNvSpPr>
          <p:nvPr>
            <p:ph type="pic" sz="quarter" idx="13"/>
          </p:nvPr>
        </p:nvSpPr>
        <p:spPr>
          <a:xfrm>
            <a:off x="251520" y="1772816"/>
            <a:ext cx="8139858" cy="4464496"/>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5" name="Slide Number Placeholder 1"/>
          <p:cNvSpPr>
            <a:spLocks noGrp="1"/>
          </p:cNvSpPr>
          <p:nvPr>
            <p:ph type="sldNum" sz="quarter" idx="14"/>
          </p:nvPr>
        </p:nvSpPr>
        <p:spPr/>
        <p:txBody>
          <a:bodyPr/>
          <a:lstStyle>
            <a:lvl1pPr>
              <a:defRPr/>
            </a:lvl1pPr>
          </a:lstStyle>
          <a:p>
            <a:pPr>
              <a:defRPr/>
            </a:pPr>
            <a:fld id="{EF67CD15-5E61-46E3-8AA9-408CA2124860}" type="slidenum">
              <a:rPr lang="en-US"/>
              <a:pPr>
                <a:defRPr/>
              </a:pPr>
              <a:t>‹#›</a:t>
            </a:fld>
            <a:endParaRPr lang="en-US" dirty="0"/>
          </a:p>
        </p:txBody>
      </p:sp>
      <p:sp>
        <p:nvSpPr>
          <p:cNvPr id="6" name="Title 1"/>
          <p:cNvSpPr>
            <a:spLocks noGrp="1"/>
          </p:cNvSpPr>
          <p:nvPr>
            <p:ph type="title"/>
          </p:nvPr>
        </p:nvSpPr>
        <p:spPr>
          <a:xfrm>
            <a:off x="2627784" y="432000"/>
            <a:ext cx="5760640" cy="490066"/>
          </a:xfrm>
          <a:prstGeom prst="rect">
            <a:avLst/>
          </a:prstGeom>
        </p:spPr>
        <p:txBody>
          <a:bodyPr/>
          <a:lstStyle>
            <a:lvl1pPr algn="r">
              <a:defRPr sz="2400" b="1" cap="all" baseline="0">
                <a:solidFill>
                  <a:schemeClr val="accent1"/>
                </a:solidFill>
                <a:latin typeface="+mj-lt"/>
              </a:defRPr>
            </a:lvl1pPr>
          </a:lstStyle>
          <a:p>
            <a:r>
              <a:rPr lang="en-US" smtClean="0"/>
              <a:t>Click to edit Master title style</a:t>
            </a:r>
            <a:endParaRPr lang="fr-FR" dirty="0"/>
          </a:p>
        </p:txBody>
      </p:sp>
      <p:sp>
        <p:nvSpPr>
          <p:cNvPr id="8" name="Text Placeholder 11"/>
          <p:cNvSpPr>
            <a:spLocks noGrp="1"/>
          </p:cNvSpPr>
          <p:nvPr>
            <p:ph type="body" sz="quarter" idx="12"/>
          </p:nvPr>
        </p:nvSpPr>
        <p:spPr>
          <a:xfrm>
            <a:off x="252000" y="1196975"/>
            <a:ext cx="8136424" cy="503238"/>
          </a:xfrm>
          <a:prstGeom prst="rect">
            <a:avLst/>
          </a:prstGeom>
        </p:spPr>
        <p:txBody>
          <a:bodyPr/>
          <a:lstStyle>
            <a:lvl1pPr marL="0" indent="0">
              <a:buNone/>
              <a:defRPr sz="2400" baseline="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293174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title + Bullets + 3 Pictures">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51999" y="1714876"/>
            <a:ext cx="4073816" cy="2020096"/>
          </a:xfrm>
          <a:prstGeom prst="rect">
            <a:avLst/>
          </a:prstGeom>
        </p:spPr>
        <p:txBody>
          <a:bodyPr/>
          <a:lstStyle>
            <a:lvl1pPr marL="342900" indent="-342900">
              <a:buClr>
                <a:srgbClr val="3B6E8F"/>
              </a:buClr>
              <a:buFont typeface="Wingdings" panose="05000000000000000000" pitchFamily="2" charset="2"/>
              <a:buChar char="§"/>
              <a:defRPr sz="2000"/>
            </a:lvl1pPr>
            <a:lvl2pPr marL="742950" indent="-285750">
              <a:buClr>
                <a:srgbClr val="3B6E8F"/>
              </a:buClr>
              <a:buFont typeface="Wingdings" panose="05000000000000000000" pitchFamily="2" charset="2"/>
              <a:buChar char="§"/>
              <a:defRPr sz="1800"/>
            </a:lvl2pPr>
            <a:lvl3pPr marL="1143000" indent="-228600">
              <a:buClr>
                <a:srgbClr val="0077A8"/>
              </a:buClr>
              <a:buFont typeface="Wingdings" panose="05000000000000000000" pitchFamily="2" charset="2"/>
              <a:buChar cha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p:txBody>
      </p:sp>
      <p:sp>
        <p:nvSpPr>
          <p:cNvPr id="11" name="Picture Placeholder 10"/>
          <p:cNvSpPr>
            <a:spLocks noGrp="1"/>
          </p:cNvSpPr>
          <p:nvPr>
            <p:ph type="pic" sz="quarter" idx="13"/>
          </p:nvPr>
        </p:nvSpPr>
        <p:spPr>
          <a:xfrm>
            <a:off x="4325815" y="1200664"/>
            <a:ext cx="4061745" cy="252000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12" name="Picture Placeholder 10"/>
          <p:cNvSpPr>
            <a:spLocks noGrp="1"/>
          </p:cNvSpPr>
          <p:nvPr>
            <p:ph type="pic" sz="quarter" idx="14"/>
          </p:nvPr>
        </p:nvSpPr>
        <p:spPr>
          <a:xfrm>
            <a:off x="4326247" y="3737706"/>
            <a:ext cx="4061745" cy="2520000"/>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13" name="Picture Placeholder 10"/>
          <p:cNvSpPr>
            <a:spLocks noGrp="1"/>
          </p:cNvSpPr>
          <p:nvPr>
            <p:ph type="pic" sz="quarter" idx="15"/>
          </p:nvPr>
        </p:nvSpPr>
        <p:spPr>
          <a:xfrm>
            <a:off x="252000" y="3733366"/>
            <a:ext cx="4073816" cy="2551214"/>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8" name="Slide Number Placeholder 1"/>
          <p:cNvSpPr>
            <a:spLocks noGrp="1"/>
          </p:cNvSpPr>
          <p:nvPr>
            <p:ph type="sldNum" sz="quarter" idx="16"/>
          </p:nvPr>
        </p:nvSpPr>
        <p:spPr/>
        <p:txBody>
          <a:bodyPr/>
          <a:lstStyle>
            <a:lvl1pPr>
              <a:defRPr/>
            </a:lvl1pPr>
          </a:lstStyle>
          <a:p>
            <a:pPr>
              <a:defRPr/>
            </a:pPr>
            <a:fld id="{C51F1CF9-42C0-4904-B179-BB8EE18BD4DB}" type="slidenum">
              <a:rPr lang="en-US"/>
              <a:pPr>
                <a:defRPr/>
              </a:pPr>
              <a:t>‹#›</a:t>
            </a:fld>
            <a:endParaRPr lang="en-US" dirty="0"/>
          </a:p>
        </p:txBody>
      </p:sp>
      <p:sp>
        <p:nvSpPr>
          <p:cNvPr id="9" name="Title 1"/>
          <p:cNvSpPr>
            <a:spLocks noGrp="1"/>
          </p:cNvSpPr>
          <p:nvPr>
            <p:ph type="title"/>
          </p:nvPr>
        </p:nvSpPr>
        <p:spPr>
          <a:xfrm>
            <a:off x="2627784" y="432000"/>
            <a:ext cx="5760640" cy="490066"/>
          </a:xfrm>
          <a:prstGeom prst="rect">
            <a:avLst/>
          </a:prstGeom>
        </p:spPr>
        <p:txBody>
          <a:bodyPr/>
          <a:lstStyle>
            <a:lvl1pPr algn="r">
              <a:defRPr sz="2400" b="1" cap="all" baseline="0">
                <a:solidFill>
                  <a:schemeClr val="accent1"/>
                </a:solidFill>
                <a:latin typeface="+mj-lt"/>
              </a:defRPr>
            </a:lvl1pPr>
          </a:lstStyle>
          <a:p>
            <a:r>
              <a:rPr lang="en-US" smtClean="0"/>
              <a:t>Click to edit Master title style</a:t>
            </a:r>
            <a:endParaRPr lang="fr-FR" dirty="0"/>
          </a:p>
        </p:txBody>
      </p:sp>
      <p:sp>
        <p:nvSpPr>
          <p:cNvPr id="14" name="Text Placeholder 11"/>
          <p:cNvSpPr>
            <a:spLocks noGrp="1"/>
          </p:cNvSpPr>
          <p:nvPr>
            <p:ph type="body" sz="quarter" idx="12"/>
          </p:nvPr>
        </p:nvSpPr>
        <p:spPr>
          <a:xfrm>
            <a:off x="252000" y="1196975"/>
            <a:ext cx="8136424" cy="503238"/>
          </a:xfrm>
          <a:prstGeom prst="rect">
            <a:avLst/>
          </a:prstGeom>
        </p:spPr>
        <p:txBody>
          <a:bodyPr/>
          <a:lstStyle>
            <a:lvl1pPr marL="0" indent="0">
              <a:buNone/>
              <a:defRPr sz="2400" baseline="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165740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 Captio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51520" y="1052736"/>
            <a:ext cx="8136904" cy="4824759"/>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5" name="Text Placeholder 4"/>
          <p:cNvSpPr>
            <a:spLocks noGrp="1"/>
          </p:cNvSpPr>
          <p:nvPr>
            <p:ph type="body" sz="quarter" idx="12"/>
          </p:nvPr>
        </p:nvSpPr>
        <p:spPr>
          <a:xfrm>
            <a:off x="251520" y="5948958"/>
            <a:ext cx="8136904" cy="360362"/>
          </a:xfrm>
          <a:prstGeom prst="rect">
            <a:avLst/>
          </a:prstGeom>
        </p:spPr>
        <p:txBody>
          <a:bodyPr/>
          <a:lstStyle>
            <a:lvl1pPr marL="0" indent="0">
              <a:buNone/>
              <a:defRPr sz="1800"/>
            </a:lvl1pPr>
          </a:lstStyle>
          <a:p>
            <a:pPr lvl="0"/>
            <a:r>
              <a:rPr lang="en-US" smtClean="0"/>
              <a:t>Click to edit Master text styles</a:t>
            </a:r>
          </a:p>
        </p:txBody>
      </p:sp>
      <p:sp>
        <p:nvSpPr>
          <p:cNvPr id="7" name="Slide Number Placeholder 1"/>
          <p:cNvSpPr>
            <a:spLocks noGrp="1"/>
          </p:cNvSpPr>
          <p:nvPr>
            <p:ph type="sldNum" sz="quarter" idx="13"/>
          </p:nvPr>
        </p:nvSpPr>
        <p:spPr/>
        <p:txBody>
          <a:bodyPr/>
          <a:lstStyle>
            <a:lvl1pPr>
              <a:defRPr/>
            </a:lvl1pPr>
          </a:lstStyle>
          <a:p>
            <a:pPr>
              <a:defRPr/>
            </a:pPr>
            <a:fld id="{D27D9DF9-78D7-4897-AC37-27701AB39329}" type="slidenum">
              <a:rPr lang="en-US"/>
              <a:pPr>
                <a:defRPr/>
              </a:pPr>
              <a:t>‹#›</a:t>
            </a:fld>
            <a:endParaRPr lang="en-US" dirty="0"/>
          </a:p>
        </p:txBody>
      </p:sp>
      <p:sp>
        <p:nvSpPr>
          <p:cNvPr id="8" name="Title 1"/>
          <p:cNvSpPr>
            <a:spLocks noGrp="1"/>
          </p:cNvSpPr>
          <p:nvPr>
            <p:ph type="title"/>
          </p:nvPr>
        </p:nvSpPr>
        <p:spPr>
          <a:xfrm>
            <a:off x="2627784" y="432000"/>
            <a:ext cx="5760640" cy="490066"/>
          </a:xfrm>
          <a:prstGeom prst="rect">
            <a:avLst/>
          </a:prstGeom>
        </p:spPr>
        <p:txBody>
          <a:bodyPr/>
          <a:lstStyle>
            <a:lvl1pPr algn="r">
              <a:defRPr sz="2400" b="1" cap="all" baseline="0">
                <a:solidFill>
                  <a:schemeClr val="accent1"/>
                </a:solidFill>
                <a:latin typeface="+mj-lt"/>
              </a:defRPr>
            </a:lvl1pPr>
          </a:lstStyle>
          <a:p>
            <a:r>
              <a:rPr lang="en-US" smtClean="0"/>
              <a:t>Click to edit Master title style</a:t>
            </a:r>
            <a:endParaRPr lang="fr-FR" dirty="0"/>
          </a:p>
        </p:txBody>
      </p:sp>
    </p:spTree>
    <p:extLst>
      <p:ext uri="{BB962C8B-B14F-4D97-AF65-F5344CB8AC3E}">
        <p14:creationId xmlns:p14="http://schemas.microsoft.com/office/powerpoint/2010/main" val="2994389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Media Placeholder 3"/>
          <p:cNvSpPr>
            <a:spLocks noGrp="1"/>
          </p:cNvSpPr>
          <p:nvPr>
            <p:ph type="media" sz="quarter" idx="14"/>
          </p:nvPr>
        </p:nvSpPr>
        <p:spPr>
          <a:xfrm>
            <a:off x="0" y="1052736"/>
            <a:ext cx="9144000" cy="5144400"/>
          </a:xfrm>
          <a:prstGeom prst="rect">
            <a:avLst/>
          </a:prstGeom>
        </p:spPr>
        <p:txBody>
          <a:bodyPr/>
          <a:lstStyle>
            <a:lvl1pPr marL="0" indent="0">
              <a:buNone/>
              <a:defRPr sz="2000"/>
            </a:lvl1pPr>
          </a:lstStyle>
          <a:p>
            <a:pPr lvl="0"/>
            <a:r>
              <a:rPr lang="en-US" noProof="0" smtClean="0"/>
              <a:t>Click icon to add media</a:t>
            </a:r>
            <a:endParaRPr lang="fr-FR" noProof="0" dirty="0"/>
          </a:p>
        </p:txBody>
      </p:sp>
      <p:sp>
        <p:nvSpPr>
          <p:cNvPr id="4" name="Slide Number Placeholder 1"/>
          <p:cNvSpPr>
            <a:spLocks noGrp="1"/>
          </p:cNvSpPr>
          <p:nvPr>
            <p:ph type="sldNum" sz="quarter" idx="15"/>
          </p:nvPr>
        </p:nvSpPr>
        <p:spPr/>
        <p:txBody>
          <a:bodyPr/>
          <a:lstStyle>
            <a:lvl1pPr>
              <a:defRPr/>
            </a:lvl1pPr>
          </a:lstStyle>
          <a:p>
            <a:pPr>
              <a:defRPr/>
            </a:pPr>
            <a:fld id="{3B868FC2-E201-4BC2-9E20-03FB45C2A31A}" type="slidenum">
              <a:rPr lang="en-US"/>
              <a:pPr>
                <a:defRPr/>
              </a:pPr>
              <a:t>‹#›</a:t>
            </a:fld>
            <a:endParaRPr lang="en-US" dirty="0"/>
          </a:p>
        </p:txBody>
      </p:sp>
      <p:sp>
        <p:nvSpPr>
          <p:cNvPr id="5" name="Title 1"/>
          <p:cNvSpPr>
            <a:spLocks noGrp="1"/>
          </p:cNvSpPr>
          <p:nvPr>
            <p:ph type="title"/>
          </p:nvPr>
        </p:nvSpPr>
        <p:spPr>
          <a:xfrm>
            <a:off x="2627784" y="432000"/>
            <a:ext cx="5760640" cy="490066"/>
          </a:xfrm>
          <a:prstGeom prst="rect">
            <a:avLst/>
          </a:prstGeom>
        </p:spPr>
        <p:txBody>
          <a:bodyPr/>
          <a:lstStyle>
            <a:lvl1pPr algn="r">
              <a:defRPr sz="2400" b="1" cap="all" baseline="0">
                <a:solidFill>
                  <a:schemeClr val="accent1"/>
                </a:solidFill>
                <a:latin typeface="+mj-lt"/>
              </a:defRPr>
            </a:lvl1pPr>
          </a:lstStyle>
          <a:p>
            <a:r>
              <a:rPr lang="en-US" smtClean="0"/>
              <a:t>Click to edit Master title style</a:t>
            </a:r>
            <a:endParaRPr lang="fr-FR" dirty="0"/>
          </a:p>
        </p:txBody>
      </p:sp>
    </p:spTree>
    <p:extLst>
      <p:ext uri="{BB962C8B-B14F-4D97-AF65-F5344CB8AC3E}">
        <p14:creationId xmlns:p14="http://schemas.microsoft.com/office/powerpoint/2010/main" val="359999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1052736"/>
            <a:ext cx="9144000" cy="5328592"/>
          </a:xfrm>
          <a:prstGeom prst="rect">
            <a:avLst/>
          </a:prstGeom>
        </p:spPr>
        <p:txBody>
          <a:bodyPr/>
          <a:lstStyle>
            <a:lvl1pPr marL="0" indent="0">
              <a:buNone/>
              <a:defRPr sz="2000"/>
            </a:lvl1pPr>
          </a:lstStyle>
          <a:p>
            <a:pPr lvl="0"/>
            <a:r>
              <a:rPr lang="en-US" noProof="0" smtClean="0"/>
              <a:t>Click icon to add picture</a:t>
            </a:r>
            <a:endParaRPr lang="fr-FR" noProof="0" dirty="0"/>
          </a:p>
        </p:txBody>
      </p:sp>
      <p:sp>
        <p:nvSpPr>
          <p:cNvPr id="4" name="Slide Number Placeholder 1"/>
          <p:cNvSpPr>
            <a:spLocks noGrp="1"/>
          </p:cNvSpPr>
          <p:nvPr>
            <p:ph type="sldNum" sz="quarter" idx="14"/>
          </p:nvPr>
        </p:nvSpPr>
        <p:spPr/>
        <p:txBody>
          <a:bodyPr/>
          <a:lstStyle>
            <a:lvl1pPr>
              <a:defRPr/>
            </a:lvl1pPr>
          </a:lstStyle>
          <a:p>
            <a:pPr>
              <a:defRPr/>
            </a:pPr>
            <a:fld id="{30D0F4E1-1ADE-49B2-AF81-F131246136F1}" type="slidenum">
              <a:rPr lang="en-US"/>
              <a:pPr>
                <a:defRPr/>
              </a:pPr>
              <a:t>‹#›</a:t>
            </a:fld>
            <a:endParaRPr lang="en-US" dirty="0"/>
          </a:p>
        </p:txBody>
      </p:sp>
      <p:sp>
        <p:nvSpPr>
          <p:cNvPr id="5" name="Title 1"/>
          <p:cNvSpPr>
            <a:spLocks noGrp="1"/>
          </p:cNvSpPr>
          <p:nvPr>
            <p:ph type="title"/>
          </p:nvPr>
        </p:nvSpPr>
        <p:spPr>
          <a:xfrm>
            <a:off x="2627784" y="432000"/>
            <a:ext cx="5760640" cy="490066"/>
          </a:xfrm>
          <a:prstGeom prst="rect">
            <a:avLst/>
          </a:prstGeom>
        </p:spPr>
        <p:txBody>
          <a:bodyPr/>
          <a:lstStyle>
            <a:lvl1pPr algn="r">
              <a:defRPr sz="2400" b="1" cap="all" baseline="0">
                <a:solidFill>
                  <a:schemeClr val="accent1"/>
                </a:solidFill>
                <a:latin typeface="+mj-lt"/>
              </a:defRPr>
            </a:lvl1pPr>
          </a:lstStyle>
          <a:p>
            <a:r>
              <a:rPr lang="en-US" smtClean="0"/>
              <a:t>Click to edit Master title style</a:t>
            </a:r>
            <a:endParaRPr lang="fr-FR" dirty="0"/>
          </a:p>
        </p:txBody>
      </p:sp>
    </p:spTree>
    <p:extLst>
      <p:ext uri="{BB962C8B-B14F-4D97-AF65-F5344CB8AC3E}">
        <p14:creationId xmlns:p14="http://schemas.microsoft.com/office/powerpoint/2010/main" val="2420661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p:nvSpPr>
        <p:spPr bwMode="auto">
          <a:xfrm flipV="1">
            <a:off x="0" y="6583363"/>
            <a:ext cx="9144000" cy="274637"/>
          </a:xfrm>
          <a:prstGeom prst="rect">
            <a:avLst/>
          </a:prstGeom>
          <a:solidFill>
            <a:schemeClr val="accent1"/>
          </a:solidFill>
          <a:ln>
            <a:solidFill>
              <a:schemeClr val="accent1"/>
            </a:solidFill>
          </a:ln>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nl-BE" altLang="en-US"/>
          </a:p>
        </p:txBody>
      </p:sp>
      <p:sp>
        <p:nvSpPr>
          <p:cNvPr id="20" name="Rectangle 13"/>
          <p:cNvSpPr>
            <a:spLocks noChangeArrowheads="1"/>
          </p:cNvSpPr>
          <p:nvPr/>
        </p:nvSpPr>
        <p:spPr bwMode="auto">
          <a:xfrm flipV="1">
            <a:off x="250825" y="984250"/>
            <a:ext cx="8893175" cy="68263"/>
          </a:xfrm>
          <a:prstGeom prst="rect">
            <a:avLst/>
          </a:prstGeom>
          <a:gradFill>
            <a:gsLst>
              <a:gs pos="0">
                <a:schemeClr val="bg1">
                  <a:lumMod val="65000"/>
                </a:schemeClr>
              </a:gs>
              <a:gs pos="100000">
                <a:schemeClr val="bg1">
                  <a:lumMod val="95000"/>
                </a:schemeClr>
              </a:gs>
            </a:gsLst>
            <a:lin ang="0" scaled="1"/>
          </a:gradFill>
          <a:ln>
            <a:noFill/>
          </a:ln>
          <a:effectLst/>
          <a:extLst/>
        </p:spPr>
        <p:txBody>
          <a:bodyPr wrap="none" anchor="ctr"/>
          <a:lstStyle/>
          <a:p>
            <a:pPr fontAlgn="auto">
              <a:spcBef>
                <a:spcPts val="0"/>
              </a:spcBef>
              <a:spcAft>
                <a:spcPts val="0"/>
              </a:spcAft>
              <a:defRPr/>
            </a:pPr>
            <a:endParaRPr lang="nl-BE">
              <a:solidFill>
                <a:schemeClr val="bg1">
                  <a:lumMod val="85000"/>
                </a:schemeClr>
              </a:solidFill>
              <a:latin typeface="+mn-lt"/>
              <a:cs typeface="+mn-cs"/>
            </a:endParaRPr>
          </a:p>
        </p:txBody>
      </p:sp>
      <p:sp>
        <p:nvSpPr>
          <p:cNvPr id="2" name="Slide Number Placeholder 1"/>
          <p:cNvSpPr>
            <a:spLocks noGrp="1"/>
          </p:cNvSpPr>
          <p:nvPr>
            <p:ph type="sldNum" sz="quarter" idx="4"/>
          </p:nvPr>
        </p:nvSpPr>
        <p:spPr>
          <a:xfrm>
            <a:off x="6831013" y="6519863"/>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cs typeface="+mn-cs"/>
              </a:defRPr>
            </a:lvl1pPr>
          </a:lstStyle>
          <a:p>
            <a:pPr>
              <a:defRPr/>
            </a:pPr>
            <a:fld id="{EBF0711B-ADCB-4243-9500-C4D2FDD8D97E}" type="slidenum">
              <a:rPr lang="en-US"/>
              <a:pPr>
                <a:defRPr/>
              </a:pPr>
              <a:t>‹#›</a:t>
            </a:fld>
            <a:endParaRPr lang="en-US" dirty="0"/>
          </a:p>
        </p:txBody>
      </p:sp>
      <p:pic>
        <p:nvPicPr>
          <p:cNvPr id="1029" name="Picture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76225" y="120650"/>
            <a:ext cx="39354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wmv"/><Relationship Id="rId7" Type="http://schemas.openxmlformats.org/officeDocument/2006/relationships/image" Target="../media/image2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8640"/>
            <a:ext cx="5760640" cy="733426"/>
          </a:xfrm>
        </p:spPr>
        <p:txBody>
          <a:bodyPr/>
          <a:lstStyle/>
          <a:p>
            <a:pPr algn="ctr" fontAlgn="auto">
              <a:spcAft>
                <a:spcPts val="0"/>
              </a:spcAft>
              <a:defRPr/>
            </a:pPr>
            <a:r>
              <a:rPr lang="nl-BE" dirty="0" smtClean="0">
                <a:solidFill>
                  <a:schemeClr val="accent1"/>
                </a:solidFill>
              </a:rPr>
              <a:t>Port of </a:t>
            </a:r>
            <a:r>
              <a:rPr lang="nl-BE" dirty="0" err="1" smtClean="0">
                <a:solidFill>
                  <a:schemeClr val="accent1"/>
                </a:solidFill>
              </a:rPr>
              <a:t>takoradi</a:t>
            </a:r>
            <a:r>
              <a:rPr lang="nl-BE" dirty="0" smtClean="0">
                <a:solidFill>
                  <a:schemeClr val="accent1"/>
                </a:solidFill>
              </a:rPr>
              <a:t> </a:t>
            </a:r>
            <a:r>
              <a:rPr lang="nl-BE" dirty="0" err="1" smtClean="0">
                <a:solidFill>
                  <a:schemeClr val="accent1"/>
                </a:solidFill>
              </a:rPr>
              <a:t>infrastructure</a:t>
            </a:r>
            <a:r>
              <a:rPr lang="nl-BE" dirty="0" smtClean="0">
                <a:solidFill>
                  <a:schemeClr val="accent1"/>
                </a:solidFill>
              </a:rPr>
              <a:t> development project - Ghana</a:t>
            </a:r>
            <a:endParaRPr lang="fr-FR" dirty="0">
              <a:solidFill>
                <a:schemeClr val="accent1"/>
              </a:solidFill>
            </a:endParaRPr>
          </a:p>
        </p:txBody>
      </p:sp>
      <p:sp>
        <p:nvSpPr>
          <p:cNvPr id="3076"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dirty="0"/>
              <a:t>Providing (Hydrographic) Services to Marine Construction</a:t>
            </a:r>
            <a:endParaRPr lang="fr-FR" altLang="en-US" dirty="0" smtClean="0"/>
          </a:p>
        </p:txBody>
      </p:sp>
      <p:sp>
        <p:nvSpPr>
          <p:cNvPr id="3077"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A797A6C-85B0-4797-B8E9-93F8989790A6}" type="slidenum">
              <a:rPr lang="en-US" altLang="en-US">
                <a:solidFill>
                  <a:schemeClr val="bg1"/>
                </a:solidFill>
              </a:rPr>
              <a:pPr fontAlgn="base">
                <a:spcBef>
                  <a:spcPct val="0"/>
                </a:spcBef>
                <a:spcAft>
                  <a:spcPct val="0"/>
                </a:spcAft>
              </a:pPr>
              <a:t>1</a:t>
            </a:fld>
            <a:endParaRPr lang="en-US" altLang="en-US">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16832"/>
            <a:ext cx="648072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8585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Levelling Tower – Survey Tool: Calibration</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Gravel Bed </a:t>
            </a:r>
            <a:r>
              <a:rPr lang="nl-BE" altLang="en-US" dirty="0" err="1" smtClean="0"/>
              <a:t>Levelling</a:t>
            </a:r>
            <a:r>
              <a:rPr lang="nl-BE" altLang="en-US" dirty="0" smtClean="0"/>
              <a:t> – </a:t>
            </a:r>
            <a:r>
              <a:rPr lang="nl-BE" altLang="en-US" dirty="0" err="1" smtClean="0"/>
              <a:t>Levelling</a:t>
            </a:r>
            <a:r>
              <a:rPr lang="nl-BE" altLang="en-US" dirty="0" smtClean="0"/>
              <a:t> </a:t>
            </a:r>
            <a:r>
              <a:rPr lang="nl-BE" altLang="en-US" dirty="0" err="1" smtClean="0"/>
              <a:t>Tower</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10</a:t>
            </a:fld>
            <a:endParaRPr lang="en-US" altLang="en-US">
              <a:solidFill>
                <a:schemeClr val="bg1"/>
              </a:solidFill>
            </a:endParaRPr>
          </a:p>
        </p:txBody>
      </p:sp>
      <p:sp>
        <p:nvSpPr>
          <p:cNvPr id="13" name="Rectangle 12"/>
          <p:cNvSpPr>
            <a:spLocks noChangeArrowheads="1"/>
          </p:cNvSpPr>
          <p:nvPr/>
        </p:nvSpPr>
        <p:spPr bwMode="auto">
          <a:xfrm>
            <a:off x="5621313" y="3951020"/>
            <a:ext cx="21910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None/>
            </a:pPr>
            <a:r>
              <a:rPr lang="en-US" sz="800" i="1" dirty="0" err="1" smtClean="0"/>
              <a:t>Stdev</a:t>
            </a:r>
            <a:r>
              <a:rPr lang="en-US" sz="800" i="1" dirty="0" smtClean="0"/>
              <a:t> with mounting angles set to zero </a:t>
            </a:r>
            <a:endParaRPr lang="en-GB" sz="800" dirty="0"/>
          </a:p>
          <a:p>
            <a:pPr>
              <a:spcBef>
                <a:spcPct val="0"/>
              </a:spcBef>
              <a:buClrTx/>
              <a:buSzTx/>
              <a:buFontTx/>
              <a:buNone/>
            </a:pPr>
            <a:endParaRPr lang="en-GB" altLang="en-US" sz="800" dirty="0">
              <a:solidFill>
                <a:schemeClr val="tx1"/>
              </a:solidFill>
            </a:endParaRPr>
          </a:p>
        </p:txBody>
      </p:sp>
      <p:sp>
        <p:nvSpPr>
          <p:cNvPr id="17" name="Rectangle 16"/>
          <p:cNvSpPr>
            <a:spLocks noChangeArrowheads="1"/>
          </p:cNvSpPr>
          <p:nvPr/>
        </p:nvSpPr>
        <p:spPr bwMode="auto">
          <a:xfrm>
            <a:off x="1512330" y="5157772"/>
            <a:ext cx="20445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en-US" sz="800" dirty="0" smtClean="0">
                <a:solidFill>
                  <a:schemeClr val="tx1"/>
                </a:solidFill>
              </a:rPr>
              <a:t>MBE Frame Mounted on the USM Pole</a:t>
            </a:r>
            <a:endParaRPr lang="en-GB" altLang="en-US" sz="800" dirty="0">
              <a:solidFill>
                <a:schemeClr val="tx1"/>
              </a:solidFill>
            </a:endParaRPr>
          </a:p>
        </p:txBody>
      </p:sp>
      <p:pic>
        <p:nvPicPr>
          <p:cNvPr id="1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315636"/>
            <a:ext cx="37020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2315637"/>
            <a:ext cx="2664296" cy="165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5" y="4221088"/>
            <a:ext cx="2664296" cy="208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5621312" y="6330806"/>
            <a:ext cx="21910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None/>
            </a:pPr>
            <a:r>
              <a:rPr lang="en-US" sz="800" i="1" dirty="0" err="1" smtClean="0"/>
              <a:t>Stdev</a:t>
            </a:r>
            <a:r>
              <a:rPr lang="en-US" sz="800" i="1" dirty="0" smtClean="0"/>
              <a:t> with adjusted mounting angles</a:t>
            </a:r>
            <a:endParaRPr lang="en-GB" altLang="en-US" sz="800" dirty="0">
              <a:solidFill>
                <a:schemeClr val="tx1"/>
              </a:solidFill>
            </a:endParaRPr>
          </a:p>
        </p:txBody>
      </p:sp>
    </p:spTree>
    <p:extLst>
      <p:ext uri="{BB962C8B-B14F-4D97-AF65-F5344CB8AC3E}">
        <p14:creationId xmlns:p14="http://schemas.microsoft.com/office/powerpoint/2010/main" val="3998775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Levelling Tower – Survey Tool: </a:t>
            </a:r>
            <a:r>
              <a:rPr lang="en-US" altLang="en-US" smtClean="0">
                <a:sym typeface="Wingdings" pitchFamily="2" charset="2"/>
              </a:rPr>
              <a:t>Operation and acquisition</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Gravel Bed </a:t>
            </a:r>
            <a:r>
              <a:rPr lang="nl-BE" altLang="en-US" dirty="0" err="1" smtClean="0"/>
              <a:t>Levelling</a:t>
            </a:r>
            <a:r>
              <a:rPr lang="nl-BE" altLang="en-US" dirty="0" smtClean="0"/>
              <a:t> – </a:t>
            </a:r>
            <a:r>
              <a:rPr lang="nl-BE" altLang="en-US" dirty="0" err="1" smtClean="0"/>
              <a:t>Levelling</a:t>
            </a:r>
            <a:r>
              <a:rPr lang="nl-BE" altLang="en-US" dirty="0" smtClean="0"/>
              <a:t> </a:t>
            </a:r>
            <a:r>
              <a:rPr lang="nl-BE" altLang="en-US" dirty="0" err="1" smtClean="0"/>
              <a:t>Tower</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11</a:t>
            </a:fld>
            <a:endParaRPr lang="en-US" altLang="en-US">
              <a:solidFill>
                <a:schemeClr val="bg1"/>
              </a:solidFill>
            </a:endParaRPr>
          </a:p>
        </p:txBody>
      </p:sp>
      <p:pic>
        <p:nvPicPr>
          <p:cNvPr id="3" name="Video_2015-08-18_11075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13944" b="14538"/>
          <a:stretch/>
        </p:blipFill>
        <p:spPr>
          <a:xfrm>
            <a:off x="4644008" y="2611776"/>
            <a:ext cx="3929512" cy="2308060"/>
          </a:xfrm>
          <a:prstGeom prst="rect">
            <a:avLst/>
          </a:prstGeom>
        </p:spPr>
      </p:pic>
      <p:pic>
        <p:nvPicPr>
          <p:cNvPr id="2" name="Rotating MB.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51520" y="2627031"/>
            <a:ext cx="4103218" cy="2308060"/>
          </a:xfrm>
          <a:prstGeom prst="rect">
            <a:avLst/>
          </a:prstGeom>
        </p:spPr>
      </p:pic>
    </p:spTree>
    <p:extLst>
      <p:ext uri="{BB962C8B-B14F-4D97-AF65-F5344CB8AC3E}">
        <p14:creationId xmlns:p14="http://schemas.microsoft.com/office/powerpoint/2010/main" val="110659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46" fill="hold"/>
                                        <p:tgtEl>
                                          <p:spTgt spid="3"/>
                                        </p:tgtEl>
                                      </p:cBhvr>
                                    </p:cmd>
                                  </p:childTnLst>
                                </p:cTn>
                              </p:par>
                              <p:par>
                                <p:cTn id="7" presetID="1" presetClass="mediacall" presetSubtype="0" fill="hold" nodeType="withEffect">
                                  <p:stCondLst>
                                    <p:cond delay="0"/>
                                  </p:stCondLst>
                                  <p:childTnLst>
                                    <p:cmd type="call" cmd="playFrom(0.0)">
                                      <p:cBhvr>
                                        <p:cTn id="8" dur="38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Levelling Tower – Survey Tool: 360° Rotating MBE Setup Result</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Gravel Bed </a:t>
            </a:r>
            <a:r>
              <a:rPr lang="nl-BE" altLang="en-US" dirty="0" err="1" smtClean="0"/>
              <a:t>Levelling</a:t>
            </a:r>
            <a:r>
              <a:rPr lang="nl-BE" altLang="en-US" dirty="0" smtClean="0"/>
              <a:t> – </a:t>
            </a:r>
            <a:r>
              <a:rPr lang="nl-BE" altLang="en-US" dirty="0" err="1" smtClean="0"/>
              <a:t>Levelling</a:t>
            </a:r>
            <a:r>
              <a:rPr lang="nl-BE" altLang="en-US" dirty="0" smtClean="0"/>
              <a:t> </a:t>
            </a:r>
            <a:r>
              <a:rPr lang="nl-BE" altLang="en-US" dirty="0" err="1" smtClean="0"/>
              <a:t>Tower</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12</a:t>
            </a:fld>
            <a:endParaRPr lang="en-US" altLang="en-US">
              <a:solidFill>
                <a:schemeClr val="bg1"/>
              </a:solidFill>
            </a:endParaRPr>
          </a:p>
        </p:txBody>
      </p:sp>
      <p:sp>
        <p:nvSpPr>
          <p:cNvPr id="17" name="Rectangle 16"/>
          <p:cNvSpPr>
            <a:spLocks noChangeArrowheads="1"/>
          </p:cNvSpPr>
          <p:nvPr/>
        </p:nvSpPr>
        <p:spPr bwMode="auto">
          <a:xfrm>
            <a:off x="3441725" y="6165304"/>
            <a:ext cx="20445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en-US" sz="800" dirty="0" smtClean="0">
                <a:solidFill>
                  <a:schemeClr val="tx1"/>
                </a:solidFill>
              </a:rPr>
              <a:t>Typical Result of levelling </a:t>
            </a:r>
            <a:r>
              <a:rPr lang="en-US" altLang="en-US" sz="800" dirty="0" err="1" smtClean="0">
                <a:solidFill>
                  <a:schemeClr val="tx1"/>
                </a:solidFill>
              </a:rPr>
              <a:t>outsurvey</a:t>
            </a:r>
            <a:endParaRPr lang="en-GB" altLang="en-US" sz="800" dirty="0">
              <a:solidFill>
                <a:schemeClr val="tx1"/>
              </a:solidFill>
            </a:endParaRPr>
          </a:p>
        </p:txBody>
      </p:sp>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276872"/>
            <a:ext cx="3744416" cy="2952328"/>
          </a:xfrm>
          <a:prstGeom prst="rect">
            <a:avLst/>
          </a:prstGeom>
          <a:noFill/>
          <a:ln>
            <a:noFill/>
          </a:ln>
        </p:spPr>
      </p:pic>
      <p:pic>
        <p:nvPicPr>
          <p:cNvPr id="22" name="Picture 21"/>
          <p:cNvPicPr/>
          <p:nvPr/>
        </p:nvPicPr>
        <p:blipFill>
          <a:blip r:embed="rId4">
            <a:extLst>
              <a:ext uri="{28A0092B-C50C-407E-A947-70E740481C1C}">
                <a14:useLocalDpi xmlns:a14="http://schemas.microsoft.com/office/drawing/2010/main" val="0"/>
              </a:ext>
            </a:extLst>
          </a:blip>
          <a:srcRect/>
          <a:stretch>
            <a:fillRect/>
          </a:stretch>
        </p:blipFill>
        <p:spPr bwMode="auto">
          <a:xfrm>
            <a:off x="771203" y="5384846"/>
            <a:ext cx="7416824" cy="769460"/>
          </a:xfrm>
          <a:prstGeom prst="rect">
            <a:avLst/>
          </a:prstGeom>
          <a:noFill/>
          <a:ln>
            <a:noFill/>
          </a:ln>
        </p:spPr>
      </p:pic>
    </p:spTree>
    <p:extLst>
      <p:ext uri="{BB962C8B-B14F-4D97-AF65-F5344CB8AC3E}">
        <p14:creationId xmlns:p14="http://schemas.microsoft.com/office/powerpoint/2010/main" val="2306987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810673"/>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Levelling Tower – Survey Tool: RTK Height → Total station Height</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Gravel Bed </a:t>
            </a:r>
            <a:r>
              <a:rPr lang="nl-BE" altLang="en-US" dirty="0" err="1" smtClean="0"/>
              <a:t>Levelling</a:t>
            </a:r>
            <a:r>
              <a:rPr lang="nl-BE" altLang="en-US" dirty="0" smtClean="0"/>
              <a:t> – </a:t>
            </a:r>
            <a:r>
              <a:rPr lang="nl-BE" altLang="en-US" dirty="0" err="1" smtClean="0"/>
              <a:t>Levelling</a:t>
            </a:r>
            <a:r>
              <a:rPr lang="nl-BE" altLang="en-US" dirty="0" smtClean="0"/>
              <a:t> </a:t>
            </a:r>
            <a:r>
              <a:rPr lang="nl-BE" altLang="en-US" dirty="0" err="1" smtClean="0"/>
              <a:t>Tower</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13</a:t>
            </a:fld>
            <a:endParaRPr lang="en-US" altLang="en-US">
              <a:solidFill>
                <a:schemeClr val="bg1"/>
              </a:solidFill>
            </a:endParaRPr>
          </a:p>
        </p:txBody>
      </p:sp>
      <p:sp>
        <p:nvSpPr>
          <p:cNvPr id="17" name="Rectangle 16"/>
          <p:cNvSpPr>
            <a:spLocks noChangeArrowheads="1"/>
          </p:cNvSpPr>
          <p:nvPr/>
        </p:nvSpPr>
        <p:spPr bwMode="auto">
          <a:xfrm>
            <a:off x="3707904" y="6125234"/>
            <a:ext cx="20445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en-US" sz="800" dirty="0" err="1" smtClean="0">
                <a:solidFill>
                  <a:schemeClr val="tx1"/>
                </a:solidFill>
              </a:rPr>
              <a:t>Timeplot</a:t>
            </a:r>
            <a:r>
              <a:rPr lang="en-US" altLang="en-US" sz="800" dirty="0" smtClean="0">
                <a:solidFill>
                  <a:schemeClr val="tx1"/>
                </a:solidFill>
              </a:rPr>
              <a:t> RTK height Trimble vs C-</a:t>
            </a:r>
            <a:r>
              <a:rPr lang="en-US" altLang="en-US" sz="800" dirty="0" err="1" smtClean="0">
                <a:solidFill>
                  <a:schemeClr val="tx1"/>
                </a:solidFill>
              </a:rPr>
              <a:t>Nav</a:t>
            </a:r>
            <a:endParaRPr lang="en-GB" altLang="en-US" sz="800" dirty="0">
              <a:solidFill>
                <a:schemeClr val="tx1"/>
              </a:solidFill>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929090" y="2636912"/>
            <a:ext cx="5379214" cy="1720627"/>
          </a:xfrm>
          <a:prstGeom prst="rect">
            <a:avLst/>
          </a:prstGeom>
          <a:noFill/>
          <a:ln>
            <a:noFill/>
          </a:ln>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1925191" y="4491977"/>
            <a:ext cx="5383011" cy="1601319"/>
          </a:xfrm>
          <a:prstGeom prst="rect">
            <a:avLst/>
          </a:prstGeom>
          <a:noFill/>
          <a:ln>
            <a:noFill/>
          </a:ln>
        </p:spPr>
      </p:pic>
    </p:spTree>
    <p:extLst>
      <p:ext uri="{BB962C8B-B14F-4D97-AF65-F5344CB8AC3E}">
        <p14:creationId xmlns:p14="http://schemas.microsoft.com/office/powerpoint/2010/main" val="2441736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1403648" y="5949280"/>
            <a:ext cx="49285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Positioning the levelling tower by total station in automatic tracking mode to obtain more reliable </a:t>
            </a:r>
            <a:r>
              <a:rPr lang="en-GB" altLang="en-US" sz="800" i="1" dirty="0" smtClean="0">
                <a:solidFill>
                  <a:schemeClr val="tx1"/>
                </a:solidFill>
              </a:rPr>
              <a:t>height</a:t>
            </a:r>
            <a:endParaRPr lang="en-GB" altLang="en-US" sz="800" dirty="0">
              <a:solidFill>
                <a:schemeClr val="tx1"/>
              </a:solidFill>
            </a:endParaRPr>
          </a:p>
        </p:txBody>
      </p:sp>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784693"/>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Levelling Tower – Survey Tool: RTK Height → Total station Height</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Gravel Bed </a:t>
            </a:r>
            <a:r>
              <a:rPr lang="nl-BE" altLang="en-US" dirty="0" err="1" smtClean="0"/>
              <a:t>Levelling</a:t>
            </a:r>
            <a:r>
              <a:rPr lang="nl-BE" altLang="en-US" dirty="0" smtClean="0"/>
              <a:t> – </a:t>
            </a:r>
            <a:r>
              <a:rPr lang="nl-BE" altLang="en-US" dirty="0" err="1" smtClean="0"/>
              <a:t>Levelling</a:t>
            </a:r>
            <a:r>
              <a:rPr lang="nl-BE" altLang="en-US" dirty="0" smtClean="0"/>
              <a:t> </a:t>
            </a:r>
            <a:r>
              <a:rPr lang="nl-BE" altLang="en-US" dirty="0" err="1" smtClean="0"/>
              <a:t>Tower</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14</a:t>
            </a:fld>
            <a:endParaRPr lang="en-US" altLang="en-US">
              <a:solidFill>
                <a:schemeClr val="bg1"/>
              </a:solidFill>
            </a:endParaRPr>
          </a:p>
        </p:txBody>
      </p:sp>
      <p:pic>
        <p:nvPicPr>
          <p:cNvPr id="1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276872"/>
            <a:ext cx="3384376" cy="35364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871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Block Placement Frame</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15</a:t>
            </a:fld>
            <a:endParaRPr lang="en-US" altLang="en-US">
              <a:solidFill>
                <a:schemeClr val="bg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636" r="17995"/>
          <a:stretch/>
        </p:blipFill>
        <p:spPr>
          <a:xfrm>
            <a:off x="683568" y="2362967"/>
            <a:ext cx="3754426" cy="3891688"/>
          </a:xfrm>
          <a:prstGeom prst="rect">
            <a:avLst/>
          </a:prstGeom>
        </p:spPr>
      </p:pic>
      <p:pic>
        <p:nvPicPr>
          <p:cNvPr id="3" name="Picture 2" descr="F:\0790\12 Pictures and logos\160928_Block placement frame calibration\Block Placement\2016-10-19_0832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364480"/>
            <a:ext cx="3528392" cy="389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398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Visual Aids</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Block Placement</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16</a:t>
            </a:fld>
            <a:endParaRPr lang="en-US" altLang="en-US">
              <a:solidFill>
                <a:schemeClr val="bg1"/>
              </a:solidFill>
            </a:endParaRPr>
          </a:p>
        </p:txBody>
      </p:sp>
      <p:sp>
        <p:nvSpPr>
          <p:cNvPr id="17" name="Rectangle 16"/>
          <p:cNvSpPr>
            <a:spLocks noChangeArrowheads="1"/>
          </p:cNvSpPr>
          <p:nvPr/>
        </p:nvSpPr>
        <p:spPr bwMode="auto">
          <a:xfrm>
            <a:off x="251520" y="6237892"/>
            <a:ext cx="3600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10 types of individual block layers with on top the capping </a:t>
            </a:r>
            <a:r>
              <a:rPr lang="en-GB" altLang="en-US" sz="800" i="1" dirty="0" smtClean="0">
                <a:solidFill>
                  <a:schemeClr val="tx1"/>
                </a:solidFill>
              </a:rPr>
              <a:t>beam</a:t>
            </a:r>
            <a:endParaRPr lang="en-GB" altLang="en-US" sz="800" dirty="0">
              <a:solidFill>
                <a:schemeClr val="tx1"/>
              </a:solidFill>
            </a:endParaRPr>
          </a:p>
        </p:txBody>
      </p:sp>
      <p:pic>
        <p:nvPicPr>
          <p:cNvPr id="13" name="Picture 1"/>
          <p:cNvPicPr>
            <a:picLocks noChangeAspect="1"/>
          </p:cNvPicPr>
          <p:nvPr/>
        </p:nvPicPr>
        <p:blipFill rotWithShape="1">
          <a:blip r:embed="rId3">
            <a:extLst>
              <a:ext uri="{28A0092B-C50C-407E-A947-70E740481C1C}">
                <a14:useLocalDpi xmlns:a14="http://schemas.microsoft.com/office/drawing/2010/main" val="0"/>
              </a:ext>
            </a:extLst>
          </a:blip>
          <a:srcRect t="13436"/>
          <a:stretch/>
        </p:blipFill>
        <p:spPr bwMode="auto">
          <a:xfrm>
            <a:off x="3779912" y="4540460"/>
            <a:ext cx="2943546" cy="191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2420888"/>
            <a:ext cx="2193654" cy="3848919"/>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4447393"/>
            <a:ext cx="1638697" cy="1661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a:spLocks noChangeArrowheads="1"/>
          </p:cNvSpPr>
          <p:nvPr/>
        </p:nvSpPr>
        <p:spPr bwMode="auto">
          <a:xfrm>
            <a:off x="7442498" y="6259590"/>
            <a:ext cx="14324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smtClean="0">
                <a:solidFill>
                  <a:schemeClr val="tx1"/>
                </a:solidFill>
              </a:rPr>
              <a:t>100% aligned symbol</a:t>
            </a:r>
            <a:endParaRPr lang="en-GB" altLang="en-US" sz="800" dirty="0">
              <a:solidFill>
                <a:schemeClr val="tx1"/>
              </a:solidFill>
            </a:endParaRPr>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912" y="2449463"/>
            <a:ext cx="2943546" cy="1970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875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MBE Survey of the blocks</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17</a:t>
            </a:fld>
            <a:endParaRPr lang="en-US" altLang="en-US">
              <a:solidFill>
                <a:schemeClr val="bg1"/>
              </a:solidFill>
            </a:endParaRPr>
          </a:p>
        </p:txBody>
      </p:sp>
      <p:pic>
        <p:nvPicPr>
          <p:cNvPr id="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348880"/>
            <a:ext cx="4430712"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4293" y="2348880"/>
            <a:ext cx="4430712"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799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MBE Survey of the blocks</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18</a:t>
            </a:fld>
            <a:endParaRPr lang="en-US" altLang="en-US">
              <a:solidFill>
                <a:schemeClr val="bg1"/>
              </a:solidFill>
            </a:endParaRPr>
          </a:p>
        </p:txBody>
      </p:sp>
      <p:sp>
        <p:nvSpPr>
          <p:cNvPr id="17" name="Rectangle 16"/>
          <p:cNvSpPr>
            <a:spLocks noChangeArrowheads="1"/>
          </p:cNvSpPr>
          <p:nvPr/>
        </p:nvSpPr>
        <p:spPr bwMode="auto">
          <a:xfrm>
            <a:off x="2267744" y="6309320"/>
            <a:ext cx="49685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None/>
            </a:pPr>
            <a:r>
              <a:rPr lang="en-GB" altLang="en-US" sz="800" i="1" dirty="0">
                <a:solidFill>
                  <a:schemeClr val="tx1"/>
                </a:solidFill>
              </a:rPr>
              <a:t>Surveying of blocks from different angles to capture as much as possible data on different </a:t>
            </a:r>
            <a:r>
              <a:rPr lang="en-GB" altLang="en-US" sz="800" i="1" dirty="0" smtClean="0">
                <a:solidFill>
                  <a:schemeClr val="tx1"/>
                </a:solidFill>
              </a:rPr>
              <a:t>faces</a:t>
            </a:r>
            <a:endParaRPr lang="en-GB" altLang="en-US" sz="800" i="1" dirty="0">
              <a:solidFill>
                <a:schemeClr val="tx1"/>
              </a:solidFill>
            </a:endParaRPr>
          </a:p>
          <a:p>
            <a:pPr>
              <a:spcBef>
                <a:spcPct val="0"/>
              </a:spcBef>
              <a:buClrTx/>
              <a:buSzTx/>
              <a:buFontTx/>
              <a:buNone/>
            </a:pPr>
            <a:endParaRPr lang="en-GB" altLang="en-US" sz="800" dirty="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382450"/>
            <a:ext cx="7212075" cy="386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5605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MBES Survey of the blocks</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19</a:t>
            </a:fld>
            <a:endParaRPr lang="en-US" altLang="en-US">
              <a:solidFill>
                <a:schemeClr val="bg1"/>
              </a:solidFill>
            </a:endParaRPr>
          </a:p>
        </p:txBody>
      </p:sp>
      <p:pic>
        <p:nvPicPr>
          <p:cNvPr id="1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017738"/>
            <a:ext cx="3223742"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708919"/>
            <a:ext cx="30956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348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8640"/>
            <a:ext cx="5760640" cy="733426"/>
          </a:xfrm>
        </p:spPr>
        <p:txBody>
          <a:bodyPr/>
          <a:lstStyle/>
          <a:p>
            <a:pPr algn="ctr" fontAlgn="auto">
              <a:spcAft>
                <a:spcPts val="0"/>
              </a:spcAft>
              <a:defRPr/>
            </a:pPr>
            <a:r>
              <a:rPr lang="nl-BE" dirty="0" smtClean="0">
                <a:solidFill>
                  <a:schemeClr val="accent1"/>
                </a:solidFill>
              </a:rPr>
              <a:t>Port of </a:t>
            </a:r>
            <a:r>
              <a:rPr lang="nl-BE" dirty="0" err="1" smtClean="0">
                <a:solidFill>
                  <a:schemeClr val="accent1"/>
                </a:solidFill>
              </a:rPr>
              <a:t>takoradi</a:t>
            </a:r>
            <a:r>
              <a:rPr lang="nl-BE" dirty="0" smtClean="0">
                <a:solidFill>
                  <a:schemeClr val="accent1"/>
                </a:solidFill>
              </a:rPr>
              <a:t> </a:t>
            </a:r>
            <a:r>
              <a:rPr lang="nl-BE" dirty="0" err="1" smtClean="0">
                <a:solidFill>
                  <a:schemeClr val="accent1"/>
                </a:solidFill>
              </a:rPr>
              <a:t>infrastructure</a:t>
            </a:r>
            <a:r>
              <a:rPr lang="nl-BE" dirty="0" smtClean="0">
                <a:solidFill>
                  <a:schemeClr val="accent1"/>
                </a:solidFill>
              </a:rPr>
              <a:t> development project - Ghana</a:t>
            </a:r>
            <a:endParaRPr lang="fr-FR" dirty="0">
              <a:solidFill>
                <a:schemeClr val="accent1"/>
              </a:solidFill>
            </a:endParaRPr>
          </a:p>
        </p:txBody>
      </p:sp>
      <p:sp>
        <p:nvSpPr>
          <p:cNvPr id="3076"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Project </a:t>
            </a:r>
            <a:r>
              <a:rPr lang="nl-BE" altLang="en-US" dirty="0" err="1" smtClean="0"/>
              <a:t>Location</a:t>
            </a:r>
            <a:endParaRPr lang="fr-FR" altLang="en-US" dirty="0" smtClean="0"/>
          </a:p>
        </p:txBody>
      </p:sp>
      <p:sp>
        <p:nvSpPr>
          <p:cNvPr id="3077"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A797A6C-85B0-4797-B8E9-93F8989790A6}" type="slidenum">
              <a:rPr lang="en-US" altLang="en-US">
                <a:solidFill>
                  <a:schemeClr val="bg1"/>
                </a:solidFill>
              </a:rPr>
              <a:pPr fontAlgn="base">
                <a:spcBef>
                  <a:spcPct val="0"/>
                </a:spcBef>
                <a:spcAft>
                  <a:spcPct val="0"/>
                </a:spcAft>
              </a:pPr>
              <a:t>2</a:t>
            </a:fld>
            <a:endParaRPr lang="en-US" altLang="en-US">
              <a:solidFill>
                <a:schemeClr val="bg1"/>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8" r="6560" b="-348"/>
          <a:stretch/>
        </p:blipFill>
        <p:spPr bwMode="auto">
          <a:xfrm>
            <a:off x="827584" y="1772814"/>
            <a:ext cx="7344816" cy="444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126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MBES Survey of the blocks</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20</a:t>
            </a:fld>
            <a:endParaRPr lang="en-US" altLang="en-US">
              <a:solidFill>
                <a:schemeClr val="bg1"/>
              </a:solidFill>
            </a:endParaRPr>
          </a:p>
        </p:txBody>
      </p:sp>
      <p:pic>
        <p:nvPicPr>
          <p:cNvPr id="1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7759" y="2799588"/>
            <a:ext cx="3130268" cy="224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799588"/>
            <a:ext cx="2454037" cy="224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420938"/>
            <a:ext cx="2304256" cy="330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1397593" y="3638209"/>
            <a:ext cx="532095" cy="602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5319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Block Detection </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21</a:t>
            </a:fld>
            <a:endParaRPr lang="en-US" altLang="en-US">
              <a:solidFill>
                <a:schemeClr val="bg1"/>
              </a:solidFill>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007" y="3356992"/>
            <a:ext cx="4311411" cy="2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671762"/>
            <a:ext cx="3779398" cy="277346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1835696" y="5481290"/>
            <a:ext cx="12586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Definitions of the </a:t>
            </a:r>
            <a:r>
              <a:rPr lang="en-GB" altLang="en-US" sz="800" i="1" dirty="0" smtClean="0">
                <a:solidFill>
                  <a:schemeClr val="tx1"/>
                </a:solidFill>
              </a:rPr>
              <a:t>faces </a:t>
            </a:r>
            <a:endParaRPr lang="en-GB" altLang="en-US" sz="800" dirty="0">
              <a:solidFill>
                <a:schemeClr val="tx1"/>
              </a:solidFill>
            </a:endParaRPr>
          </a:p>
        </p:txBody>
      </p:sp>
      <p:sp>
        <p:nvSpPr>
          <p:cNvPr id="17" name="Rectangle 12"/>
          <p:cNvSpPr>
            <a:spLocks noChangeArrowheads="1"/>
          </p:cNvSpPr>
          <p:nvPr/>
        </p:nvSpPr>
        <p:spPr bwMode="auto">
          <a:xfrm>
            <a:off x="6300192" y="5481290"/>
            <a:ext cx="12586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Definitions of the </a:t>
            </a:r>
            <a:r>
              <a:rPr lang="en-GB" altLang="en-US" sz="800" i="1" dirty="0" smtClean="0">
                <a:solidFill>
                  <a:schemeClr val="tx1"/>
                </a:solidFill>
              </a:rPr>
              <a:t>faces </a:t>
            </a:r>
            <a:endParaRPr lang="en-GB" altLang="en-US" sz="800" dirty="0">
              <a:solidFill>
                <a:schemeClr val="tx1"/>
              </a:solidFill>
            </a:endParaRPr>
          </a:p>
        </p:txBody>
      </p:sp>
    </p:spTree>
    <p:extLst>
      <p:ext uri="{BB962C8B-B14F-4D97-AF65-F5344CB8AC3E}">
        <p14:creationId xmlns:p14="http://schemas.microsoft.com/office/powerpoint/2010/main" val="2041537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Block Detection </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22</a:t>
            </a:fld>
            <a:endParaRPr lang="en-US" altLang="en-US">
              <a:solidFill>
                <a:schemeClr val="bg1"/>
              </a:solidFill>
            </a:endParaRPr>
          </a:p>
        </p:txBody>
      </p:sp>
      <p:sp>
        <p:nvSpPr>
          <p:cNvPr id="13" name="Rectangle 12"/>
          <p:cNvSpPr>
            <a:spLocks noChangeArrowheads="1"/>
          </p:cNvSpPr>
          <p:nvPr/>
        </p:nvSpPr>
        <p:spPr bwMode="auto">
          <a:xfrm>
            <a:off x="1403648" y="6251260"/>
            <a:ext cx="676875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Block detection software will search for the best fit solution to fit the theoretical block within the </a:t>
            </a:r>
            <a:r>
              <a:rPr lang="en-GB" altLang="en-US" sz="800" i="1" dirty="0" smtClean="0">
                <a:solidFill>
                  <a:schemeClr val="tx1"/>
                </a:solidFill>
              </a:rPr>
              <a:t>multi beam </a:t>
            </a:r>
            <a:r>
              <a:rPr lang="en-GB" altLang="en-US" sz="800" i="1" dirty="0">
                <a:solidFill>
                  <a:schemeClr val="tx1"/>
                </a:solidFill>
              </a:rPr>
              <a:t>data</a:t>
            </a:r>
            <a:endParaRPr lang="en-GB" altLang="en-US" sz="800" dirty="0">
              <a:solidFill>
                <a:schemeClr val="tx1"/>
              </a:solidFill>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576982"/>
            <a:ext cx="6768752" cy="367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986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Block Detection </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23</a:t>
            </a:fld>
            <a:endParaRPr lang="en-US" altLang="en-US">
              <a:solidFill>
                <a:schemeClr val="bg1"/>
              </a:solidFill>
            </a:endParaRP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611" y="2492896"/>
            <a:ext cx="3881969" cy="25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lock inside"/>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492896"/>
            <a:ext cx="3841948" cy="255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3613" y="4652963"/>
            <a:ext cx="2136775" cy="1014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2"/>
          <p:cNvSpPr>
            <a:spLocks noChangeArrowheads="1"/>
          </p:cNvSpPr>
          <p:nvPr/>
        </p:nvSpPr>
        <p:spPr bwMode="auto">
          <a:xfrm>
            <a:off x="706214" y="5147469"/>
            <a:ext cx="28844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After clipping the </a:t>
            </a:r>
            <a:r>
              <a:rPr lang="en-GB" altLang="en-US" sz="800" i="1" dirty="0" smtClean="0">
                <a:solidFill>
                  <a:schemeClr val="tx1"/>
                </a:solidFill>
              </a:rPr>
              <a:t>multi beam </a:t>
            </a:r>
            <a:r>
              <a:rPr lang="en-GB" altLang="en-US" sz="800" i="1" dirty="0">
                <a:solidFill>
                  <a:schemeClr val="tx1"/>
                </a:solidFill>
              </a:rPr>
              <a:t>data around the positioned theoretical block</a:t>
            </a:r>
            <a:endParaRPr lang="en-GB" altLang="en-US" sz="800" dirty="0">
              <a:solidFill>
                <a:schemeClr val="tx1"/>
              </a:solidFill>
            </a:endParaRPr>
          </a:p>
        </p:txBody>
      </p:sp>
      <p:sp>
        <p:nvSpPr>
          <p:cNvPr id="12" name="Rectangle 12"/>
          <p:cNvSpPr>
            <a:spLocks noChangeArrowheads="1"/>
          </p:cNvSpPr>
          <p:nvPr/>
        </p:nvSpPr>
        <p:spPr bwMode="auto">
          <a:xfrm>
            <a:off x="6012160" y="5160169"/>
            <a:ext cx="19271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Aligned </a:t>
            </a:r>
            <a:r>
              <a:rPr lang="en-GB" altLang="en-US" sz="800" i="1" dirty="0" smtClean="0">
                <a:solidFill>
                  <a:schemeClr val="tx1"/>
                </a:solidFill>
              </a:rPr>
              <a:t>multi beam </a:t>
            </a:r>
            <a:r>
              <a:rPr lang="en-GB" altLang="en-US" sz="800" i="1" dirty="0">
                <a:solidFill>
                  <a:schemeClr val="tx1"/>
                </a:solidFill>
              </a:rPr>
              <a:t>data (inside block)</a:t>
            </a:r>
            <a:endParaRPr lang="en-GB" altLang="en-US" sz="800" dirty="0">
              <a:solidFill>
                <a:schemeClr val="tx1"/>
              </a:solidFill>
            </a:endParaRPr>
          </a:p>
        </p:txBody>
      </p:sp>
      <p:sp>
        <p:nvSpPr>
          <p:cNvPr id="15" name="Rectangle 12"/>
          <p:cNvSpPr>
            <a:spLocks noChangeArrowheads="1"/>
          </p:cNvSpPr>
          <p:nvPr/>
        </p:nvSpPr>
        <p:spPr bwMode="auto">
          <a:xfrm>
            <a:off x="3503613" y="5691188"/>
            <a:ext cx="2095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Sample of report from block detection tool</a:t>
            </a:r>
            <a:endParaRPr lang="en-GB" altLang="en-US" sz="800" dirty="0">
              <a:solidFill>
                <a:schemeClr val="tx1"/>
              </a:solidFill>
            </a:endParaRPr>
          </a:p>
        </p:txBody>
      </p:sp>
    </p:spTree>
    <p:extLst>
      <p:ext uri="{BB962C8B-B14F-4D97-AF65-F5344CB8AC3E}">
        <p14:creationId xmlns:p14="http://schemas.microsoft.com/office/powerpoint/2010/main" val="3839941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Block Measurement</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24</a:t>
            </a:fld>
            <a:endParaRPr lang="en-US" altLang="en-US">
              <a:solidFill>
                <a:schemeClr val="bg1"/>
              </a:solidFill>
            </a:endParaRPr>
          </a:p>
        </p:txBody>
      </p:sp>
      <p:sp>
        <p:nvSpPr>
          <p:cNvPr id="11" name="Rectangle 12"/>
          <p:cNvSpPr>
            <a:spLocks noChangeArrowheads="1"/>
          </p:cNvSpPr>
          <p:nvPr/>
        </p:nvSpPr>
        <p:spPr bwMode="auto">
          <a:xfrm>
            <a:off x="2987824" y="5911691"/>
            <a:ext cx="40324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Divers measuring the </a:t>
            </a:r>
            <a:r>
              <a:rPr lang="en-GB" altLang="en-US" sz="800" i="1" dirty="0" smtClean="0">
                <a:solidFill>
                  <a:schemeClr val="tx1"/>
                </a:solidFill>
              </a:rPr>
              <a:t>alignments</a:t>
            </a:r>
            <a:endParaRPr lang="en-GB" altLang="en-US" sz="800" dirty="0">
              <a:solidFill>
                <a:schemeClr val="tx1"/>
              </a:solidFill>
            </a:endParaRPr>
          </a:p>
        </p:txBody>
      </p:sp>
      <p:pic>
        <p:nvPicPr>
          <p:cNvPr id="1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382019"/>
            <a:ext cx="4815966"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704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1520" y="1986158"/>
            <a:ext cx="8137525"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Block Placement: Topographical verification</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25</a:t>
            </a:fld>
            <a:endParaRPr lang="en-US" altLang="en-US">
              <a:solidFill>
                <a:schemeClr val="bg1"/>
              </a:solidFill>
            </a:endParaRPr>
          </a:p>
        </p:txBody>
      </p:sp>
      <p:sp>
        <p:nvSpPr>
          <p:cNvPr id="13" name="Rectangle 12"/>
          <p:cNvSpPr>
            <a:spLocks noChangeArrowheads="1"/>
          </p:cNvSpPr>
          <p:nvPr/>
        </p:nvSpPr>
        <p:spPr bwMode="auto">
          <a:xfrm>
            <a:off x="1691680" y="6251260"/>
            <a:ext cx="676875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Alignment of the blocks  precisely measured by total station and compared with the MBE results</a:t>
            </a:r>
            <a:endParaRPr lang="en-GB" altLang="en-US" sz="800" dirty="0">
              <a:solidFill>
                <a:schemeClr val="tx1"/>
              </a:solidFill>
            </a:endParaRPr>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348880"/>
            <a:ext cx="5112568" cy="383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044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549777" y="1916832"/>
            <a:ext cx="7478607"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Conclusion</a:t>
            </a:r>
            <a:endParaRPr lang="nl-BE" altLang="en-US" dirty="0" smtClean="0">
              <a:sym typeface="Wingdings" pitchFamily="2" charset="2"/>
            </a:endParaRPr>
          </a:p>
          <a:p>
            <a:pPr lvl="1"/>
            <a:r>
              <a:rPr lang="fr-FR" altLang="en-US" dirty="0" err="1" smtClean="0"/>
              <a:t>Improved</a:t>
            </a:r>
            <a:r>
              <a:rPr lang="fr-FR" altLang="en-US" dirty="0" smtClean="0"/>
              <a:t> </a:t>
            </a:r>
            <a:r>
              <a:rPr lang="fr-FR" altLang="en-US" dirty="0" err="1" smtClean="0"/>
              <a:t>effeciency</a:t>
            </a:r>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26</a:t>
            </a:fld>
            <a:endParaRPr lang="en-US" altLang="en-US">
              <a:solidFill>
                <a:schemeClr val="bg1"/>
              </a:solidFill>
            </a:endParaRPr>
          </a:p>
        </p:txBody>
      </p:sp>
      <p:pic>
        <p:nvPicPr>
          <p:cNvPr id="2052" name="Picture 4" descr="F:\0790\12 Pictures and logos\150812_Block placing (layer 10)\SAM_12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844824"/>
            <a:ext cx="403244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645024"/>
            <a:ext cx="4248472" cy="2183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763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549777" y="1916832"/>
            <a:ext cx="7478607"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Conclusion</a:t>
            </a:r>
            <a:endParaRPr lang="nl-BE" altLang="en-US" dirty="0" smtClean="0">
              <a:sym typeface="Wingdings" pitchFamily="2" charset="2"/>
            </a:endParaRPr>
          </a:p>
          <a:p>
            <a:pPr lvl="1"/>
            <a:r>
              <a:rPr lang="fr-FR" altLang="en-US" dirty="0" err="1" smtClean="0"/>
              <a:t>Improved</a:t>
            </a:r>
            <a:r>
              <a:rPr lang="fr-FR" altLang="en-US" dirty="0" smtClean="0"/>
              <a:t> </a:t>
            </a:r>
            <a:r>
              <a:rPr lang="fr-FR" altLang="en-US" dirty="0" err="1" smtClean="0"/>
              <a:t>effeciency</a:t>
            </a:r>
            <a:endParaRPr lang="fr-FR" altLang="en-US" dirty="0" smtClean="0"/>
          </a:p>
          <a:p>
            <a:pPr lvl="1"/>
            <a:r>
              <a:rPr lang="fr-FR" altLang="en-US" dirty="0" err="1" smtClean="0"/>
              <a:t>Improved</a:t>
            </a:r>
            <a:r>
              <a:rPr lang="fr-FR" altLang="en-US" dirty="0" smtClean="0"/>
              <a:t> </a:t>
            </a:r>
            <a:r>
              <a:rPr lang="fr-FR" altLang="en-US" dirty="0" err="1" smtClean="0"/>
              <a:t>safety</a:t>
            </a:r>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27</a:t>
            </a:fld>
            <a:endParaRPr lang="en-US" altLang="en-US">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420887"/>
            <a:ext cx="4248472" cy="4075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4104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549777" y="1916832"/>
            <a:ext cx="7478607" cy="45365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Conclusion</a:t>
            </a:r>
            <a:endParaRPr lang="nl-BE" altLang="en-US" dirty="0" smtClean="0">
              <a:sym typeface="Wingdings" pitchFamily="2" charset="2"/>
            </a:endParaRPr>
          </a:p>
          <a:p>
            <a:pPr lvl="1"/>
            <a:r>
              <a:rPr lang="fr-FR" altLang="en-US" dirty="0" err="1" smtClean="0"/>
              <a:t>Improved</a:t>
            </a:r>
            <a:r>
              <a:rPr lang="fr-FR" altLang="en-US" dirty="0" smtClean="0"/>
              <a:t> </a:t>
            </a:r>
            <a:r>
              <a:rPr lang="fr-FR" altLang="en-US" dirty="0" err="1" smtClean="0"/>
              <a:t>effeciency</a:t>
            </a:r>
            <a:endParaRPr lang="fr-FR" altLang="en-US" dirty="0" smtClean="0"/>
          </a:p>
          <a:p>
            <a:pPr lvl="1"/>
            <a:r>
              <a:rPr lang="fr-FR" altLang="en-US" dirty="0" err="1" smtClean="0"/>
              <a:t>Improved</a:t>
            </a:r>
            <a:r>
              <a:rPr lang="fr-FR" altLang="en-US" dirty="0" smtClean="0"/>
              <a:t> </a:t>
            </a:r>
            <a:r>
              <a:rPr lang="fr-FR" altLang="en-US" dirty="0" err="1" smtClean="0"/>
              <a:t>safety</a:t>
            </a:r>
            <a:endParaRPr lang="fr-FR" altLang="en-US" dirty="0" smtClean="0"/>
          </a:p>
          <a:p>
            <a:pPr lvl="1"/>
            <a:r>
              <a:rPr lang="fr-FR" altLang="en-US" dirty="0" smtClean="0"/>
              <a:t>Proof </a:t>
            </a:r>
            <a:r>
              <a:rPr lang="fr-FR" altLang="en-US" dirty="0" err="1" smtClean="0"/>
              <a:t>that</a:t>
            </a:r>
            <a:r>
              <a:rPr lang="fr-FR" altLang="en-US" dirty="0" smtClean="0"/>
              <a:t> </a:t>
            </a:r>
            <a:r>
              <a:rPr lang="fr-FR" altLang="en-US" dirty="0" err="1" smtClean="0"/>
              <a:t>bathymetric</a:t>
            </a:r>
            <a:r>
              <a:rPr lang="fr-FR" altLang="en-US" dirty="0" smtClean="0"/>
              <a:t> </a:t>
            </a:r>
            <a:r>
              <a:rPr lang="fr-FR" altLang="en-US" dirty="0" err="1" smtClean="0"/>
              <a:t>survey</a:t>
            </a:r>
            <a:r>
              <a:rPr lang="fr-FR" altLang="en-US" dirty="0" smtClean="0"/>
              <a:t> </a:t>
            </a:r>
            <a:r>
              <a:rPr lang="fr-FR" altLang="en-US" dirty="0" err="1" smtClean="0"/>
              <a:t>can</a:t>
            </a:r>
            <a:r>
              <a:rPr lang="fr-FR" altLang="en-US" dirty="0" smtClean="0"/>
              <a:t> </a:t>
            </a:r>
            <a:r>
              <a:rPr lang="fr-FR" altLang="en-US" dirty="0" err="1" smtClean="0"/>
              <a:t>be</a:t>
            </a:r>
            <a:r>
              <a:rPr lang="fr-FR" altLang="en-US" dirty="0" smtClean="0"/>
              <a:t> </a:t>
            </a:r>
            <a:r>
              <a:rPr lang="fr-FR" altLang="en-US" dirty="0" err="1" smtClean="0"/>
              <a:t>applied</a:t>
            </a:r>
            <a:r>
              <a:rPr lang="fr-FR" altLang="en-US" dirty="0" smtClean="0"/>
              <a:t> for jobs </a:t>
            </a:r>
            <a:r>
              <a:rPr lang="fr-FR" altLang="en-US" dirty="0" err="1" smtClean="0"/>
              <a:t>requiring</a:t>
            </a:r>
            <a:r>
              <a:rPr lang="fr-FR" altLang="en-US" dirty="0" smtClean="0"/>
              <a:t> high </a:t>
            </a:r>
            <a:r>
              <a:rPr lang="fr-FR" altLang="en-US" dirty="0" err="1" smtClean="0"/>
              <a:t>accuracies</a:t>
            </a:r>
            <a:r>
              <a:rPr lang="fr-FR" altLang="en-US" dirty="0" smtClean="0"/>
              <a:t>  </a:t>
            </a:r>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a:t>Block Placement</a:t>
            </a:r>
            <a:endParaRPr lang="fr-FR" altLang="en-US" dirty="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28</a:t>
            </a:fld>
            <a:endParaRPr lang="en-US" altLang="en-US">
              <a:solidFill>
                <a:schemeClr val="bg1"/>
              </a:solidFill>
            </a:endParaRPr>
          </a:p>
        </p:txBody>
      </p:sp>
      <p:pic>
        <p:nvPicPr>
          <p:cNvPr id="3" name="Picture 4" descr="\\jdn-file01\Alg_Srvy\02 Projects\01 Projects Actual\Ghana_Takoradi (0790)\04 Pictures\Reson data-03.png"/>
          <p:cNvPicPr>
            <a:picLocks noChangeAspect="1" noChangeArrowheads="1"/>
          </p:cNvPicPr>
          <p:nvPr/>
        </p:nvPicPr>
        <p:blipFill rotWithShape="1">
          <a:blip r:embed="rId3">
            <a:extLst>
              <a:ext uri="{28A0092B-C50C-407E-A947-70E740481C1C}">
                <a14:useLocalDpi xmlns:a14="http://schemas.microsoft.com/office/drawing/2010/main" val="0"/>
              </a:ext>
            </a:extLst>
          </a:blip>
          <a:srcRect b="19459"/>
          <a:stretch/>
        </p:blipFill>
        <p:spPr bwMode="auto">
          <a:xfrm>
            <a:off x="1420813" y="3573016"/>
            <a:ext cx="5207645"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06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8640"/>
            <a:ext cx="5760640" cy="733426"/>
          </a:xfrm>
        </p:spPr>
        <p:txBody>
          <a:bodyPr/>
          <a:lstStyle/>
          <a:p>
            <a:pPr algn="ctr" fontAlgn="auto">
              <a:spcAft>
                <a:spcPts val="0"/>
              </a:spcAft>
              <a:defRPr/>
            </a:pPr>
            <a:r>
              <a:rPr lang="nl-BE" dirty="0" smtClean="0">
                <a:solidFill>
                  <a:schemeClr val="accent1"/>
                </a:solidFill>
              </a:rPr>
              <a:t>Port of </a:t>
            </a:r>
            <a:r>
              <a:rPr lang="nl-BE" dirty="0" err="1" smtClean="0">
                <a:solidFill>
                  <a:schemeClr val="accent1"/>
                </a:solidFill>
              </a:rPr>
              <a:t>takoradi</a:t>
            </a:r>
            <a:r>
              <a:rPr lang="nl-BE" dirty="0" smtClean="0">
                <a:solidFill>
                  <a:schemeClr val="accent1"/>
                </a:solidFill>
              </a:rPr>
              <a:t> </a:t>
            </a:r>
            <a:r>
              <a:rPr lang="nl-BE" dirty="0" err="1" smtClean="0">
                <a:solidFill>
                  <a:schemeClr val="accent1"/>
                </a:solidFill>
              </a:rPr>
              <a:t>infrastructure</a:t>
            </a:r>
            <a:r>
              <a:rPr lang="nl-BE" dirty="0" smtClean="0">
                <a:solidFill>
                  <a:schemeClr val="accent1"/>
                </a:solidFill>
              </a:rPr>
              <a:t> development project - Ghana</a:t>
            </a:r>
            <a:endParaRPr lang="fr-FR" dirty="0">
              <a:solidFill>
                <a:schemeClr val="accent1"/>
              </a:solidFill>
            </a:endParaRPr>
          </a:p>
        </p:txBody>
      </p:sp>
      <p:sp>
        <p:nvSpPr>
          <p:cNvPr id="3076"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Project </a:t>
            </a:r>
            <a:r>
              <a:rPr lang="nl-BE" altLang="en-US" dirty="0" err="1" smtClean="0"/>
              <a:t>Description</a:t>
            </a:r>
            <a:endParaRPr lang="fr-FR" altLang="en-US" dirty="0" smtClean="0"/>
          </a:p>
        </p:txBody>
      </p:sp>
      <p:sp>
        <p:nvSpPr>
          <p:cNvPr id="3077"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A797A6C-85B0-4797-B8E9-93F8989790A6}" type="slidenum">
              <a:rPr lang="en-US" altLang="en-US">
                <a:solidFill>
                  <a:schemeClr val="bg1"/>
                </a:solidFill>
              </a:rPr>
              <a:pPr fontAlgn="base">
                <a:spcBef>
                  <a:spcPct val="0"/>
                </a:spcBef>
                <a:spcAft>
                  <a:spcPct val="0"/>
                </a:spcAft>
              </a:pPr>
              <a:t>3</a:t>
            </a:fld>
            <a:endParaRPr lang="en-US" altLang="en-US">
              <a:solidFill>
                <a:schemeClr val="bg1"/>
              </a:solidFill>
            </a:endParaRPr>
          </a:p>
        </p:txBody>
      </p:sp>
      <p:sp>
        <p:nvSpPr>
          <p:cNvPr id="3075" name="Text Placeholder 4"/>
          <p:cNvSpPr>
            <a:spLocks noGrp="1"/>
          </p:cNvSpPr>
          <p:nvPr>
            <p:ph type="body" sz="quarter" idx="11"/>
          </p:nvPr>
        </p:nvSpPr>
        <p:spPr bwMode="auto">
          <a:xfrm>
            <a:off x="399727" y="4797152"/>
            <a:ext cx="8545873" cy="15295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endParaRPr lang="nl-BE" altLang="en-US" sz="1400" dirty="0" smtClean="0"/>
          </a:p>
          <a:p>
            <a:pPr lvl="1"/>
            <a:r>
              <a:rPr lang="nl-BE" altLang="en-US" sz="1400" dirty="0" smtClean="0"/>
              <a:t>Extension of </a:t>
            </a:r>
            <a:r>
              <a:rPr lang="nl-BE" altLang="en-US" sz="1400" dirty="0" err="1" smtClean="0"/>
              <a:t>the</a:t>
            </a:r>
            <a:r>
              <a:rPr lang="nl-BE" altLang="en-US" sz="1400" dirty="0"/>
              <a:t> </a:t>
            </a:r>
            <a:r>
              <a:rPr lang="nl-BE" altLang="en-US" sz="1400" dirty="0" err="1" smtClean="0"/>
              <a:t>existing</a:t>
            </a:r>
            <a:r>
              <a:rPr lang="nl-BE" altLang="en-US" sz="1400" dirty="0" smtClean="0"/>
              <a:t> breakwater</a:t>
            </a:r>
          </a:p>
          <a:p>
            <a:pPr lvl="1"/>
            <a:r>
              <a:rPr lang="nl-BE" altLang="en-US" sz="1400" dirty="0" err="1" smtClean="0"/>
              <a:t>Dredging</a:t>
            </a:r>
            <a:r>
              <a:rPr lang="nl-BE" altLang="en-US" sz="1400" dirty="0" smtClean="0"/>
              <a:t> of </a:t>
            </a:r>
            <a:r>
              <a:rPr lang="nl-BE" altLang="en-US" sz="1400" dirty="0" err="1" smtClean="0"/>
              <a:t>the</a:t>
            </a:r>
            <a:r>
              <a:rPr lang="nl-BE" altLang="en-US" sz="1400" dirty="0" smtClean="0"/>
              <a:t> </a:t>
            </a:r>
            <a:r>
              <a:rPr lang="nl-BE" altLang="en-US" sz="1400" dirty="0" err="1" smtClean="0"/>
              <a:t>Maritime</a:t>
            </a:r>
            <a:r>
              <a:rPr lang="nl-BE" altLang="en-US" sz="1400" dirty="0" smtClean="0"/>
              <a:t> Access Channel and </a:t>
            </a:r>
            <a:r>
              <a:rPr lang="nl-BE" altLang="en-US" sz="1400" dirty="0" err="1" smtClean="0"/>
              <a:t>creation</a:t>
            </a:r>
            <a:r>
              <a:rPr lang="nl-BE" altLang="en-US" sz="1400" dirty="0" smtClean="0"/>
              <a:t> of new </a:t>
            </a:r>
            <a:r>
              <a:rPr lang="nl-BE" altLang="en-US" sz="1400" dirty="0" err="1" smtClean="0"/>
              <a:t>turning</a:t>
            </a:r>
            <a:r>
              <a:rPr lang="nl-BE" altLang="en-US" sz="1400" dirty="0" smtClean="0"/>
              <a:t> </a:t>
            </a:r>
            <a:r>
              <a:rPr lang="nl-BE" altLang="en-US" sz="1400" dirty="0" err="1" smtClean="0"/>
              <a:t>basin</a:t>
            </a:r>
            <a:endParaRPr lang="nl-BE" altLang="en-US" sz="1400" dirty="0" smtClean="0"/>
          </a:p>
          <a:p>
            <a:pPr lvl="1"/>
            <a:r>
              <a:rPr lang="nl-BE" altLang="en-US" sz="1400" dirty="0" smtClean="0"/>
              <a:t>Construction of new </a:t>
            </a:r>
            <a:r>
              <a:rPr lang="nl-BE" altLang="en-US" sz="1400" dirty="0" err="1" smtClean="0"/>
              <a:t>quay</a:t>
            </a:r>
            <a:r>
              <a:rPr lang="nl-BE" altLang="en-US" sz="1400" dirty="0" smtClean="0"/>
              <a:t> </a:t>
            </a:r>
            <a:r>
              <a:rPr lang="nl-BE" altLang="en-US" sz="1400" dirty="0" err="1" smtClean="0"/>
              <a:t>wall</a:t>
            </a:r>
            <a:endParaRPr lang="nl-BE" altLang="en-US" sz="1400" dirty="0" smtClean="0"/>
          </a:p>
          <a:p>
            <a:pPr lvl="1"/>
            <a:r>
              <a:rPr lang="nl-BE" altLang="en-US" sz="1400" dirty="0" err="1" smtClean="0"/>
              <a:t>Reclamation</a:t>
            </a:r>
            <a:r>
              <a:rPr lang="nl-BE" altLang="en-US" sz="1400" dirty="0" smtClean="0"/>
              <a:t> and rock </a:t>
            </a:r>
            <a:r>
              <a:rPr lang="nl-BE" altLang="en-US" sz="1400" dirty="0" err="1" smtClean="0"/>
              <a:t>revetment</a:t>
            </a:r>
            <a:endParaRPr lang="nl-BE" altLang="en-US" sz="1400" dirty="0" smtClean="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844823"/>
            <a:ext cx="6081317" cy="314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Quay wall construction Practical</a:t>
            </a:r>
            <a:r>
              <a:rPr lang="en-US" altLang="en-US" dirty="0">
                <a:sym typeface="Wingdings" pitchFamily="2" charset="2"/>
              </a:rPr>
              <a:t/>
            </a:r>
            <a:br>
              <a:rPr lang="en-US" altLang="en-US" dirty="0">
                <a:sym typeface="Wingdings" pitchFamily="2" charset="2"/>
              </a:rPr>
            </a:b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Project </a:t>
            </a:r>
            <a:r>
              <a:rPr lang="nl-BE" altLang="en-US" dirty="0" err="1" smtClean="0"/>
              <a:t>Description</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4</a:t>
            </a:fld>
            <a:endParaRPr lang="en-US" altLang="en-US">
              <a:solidFill>
                <a:schemeClr val="bg1"/>
              </a:solidFill>
            </a:endParaRPr>
          </a:p>
        </p:txBody>
      </p:sp>
      <p:pic>
        <p:nvPicPr>
          <p:cNvPr id="1026" name="Picture 2" descr="\\jdn-file01\Alg_Srvy\07 Personnel\09 Courses-Training-Congress\Survey Presentations\Abstract for FEMME 2015\Pictures used for presentations\Typical section of a Quay wall.png"/>
          <p:cNvPicPr>
            <a:picLocks noChangeAspect="1" noChangeArrowheads="1"/>
          </p:cNvPicPr>
          <p:nvPr/>
        </p:nvPicPr>
        <p:blipFill rotWithShape="1">
          <a:blip r:embed="rId3">
            <a:extLst>
              <a:ext uri="{28A0092B-C50C-407E-A947-70E740481C1C}">
                <a14:useLocalDpi xmlns:a14="http://schemas.microsoft.com/office/drawing/2010/main" val="0"/>
              </a:ext>
            </a:extLst>
          </a:blip>
          <a:srcRect t="6498"/>
          <a:stretch/>
        </p:blipFill>
        <p:spPr bwMode="auto">
          <a:xfrm>
            <a:off x="1933600" y="2204864"/>
            <a:ext cx="4654624" cy="417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1735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Levelling Tower - Installation</a:t>
            </a:r>
            <a:r>
              <a:rPr lang="en-US" altLang="en-US" dirty="0">
                <a:sym typeface="Wingdings" pitchFamily="2" charset="2"/>
              </a:rPr>
              <a:t/>
            </a:r>
            <a:br>
              <a:rPr lang="en-US" altLang="en-US" dirty="0">
                <a:sym typeface="Wingdings" pitchFamily="2" charset="2"/>
              </a:rPr>
            </a:b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Gravel Bed </a:t>
            </a:r>
            <a:r>
              <a:rPr lang="nl-BE" altLang="en-US" dirty="0" err="1" smtClean="0"/>
              <a:t>Levelling</a:t>
            </a:r>
            <a:r>
              <a:rPr lang="nl-BE" altLang="en-US" dirty="0" smtClean="0"/>
              <a:t> – </a:t>
            </a:r>
            <a:r>
              <a:rPr lang="nl-BE" altLang="en-US" dirty="0" err="1" smtClean="0"/>
              <a:t>Levelling</a:t>
            </a:r>
            <a:r>
              <a:rPr lang="nl-BE" altLang="en-US" dirty="0" smtClean="0"/>
              <a:t> </a:t>
            </a:r>
            <a:r>
              <a:rPr lang="nl-BE" altLang="en-US" dirty="0" err="1" smtClean="0"/>
              <a:t>Tower</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5</a:t>
            </a:fld>
            <a:endParaRPr lang="en-US" altLang="en-US">
              <a:solidFill>
                <a:schemeClr val="bg1"/>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33613"/>
            <a:ext cx="319722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preferRelativeResize="0">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5742" y="4371180"/>
            <a:ext cx="13589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4619625" y="4029075"/>
            <a:ext cx="1200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Antennas + prism (aft)</a:t>
            </a:r>
            <a:endParaRPr lang="en-GB" altLang="en-US" sz="800" dirty="0">
              <a:solidFill>
                <a:schemeClr val="tx1"/>
              </a:solidFill>
            </a:endParaRPr>
          </a:p>
        </p:txBody>
      </p:sp>
      <p:sp>
        <p:nvSpPr>
          <p:cNvPr id="11" name="Rectangle 1"/>
          <p:cNvSpPr>
            <a:spLocks noChangeArrowheads="1"/>
          </p:cNvSpPr>
          <p:nvPr/>
        </p:nvSpPr>
        <p:spPr bwMode="auto">
          <a:xfrm>
            <a:off x="7004636" y="4029075"/>
            <a:ext cx="1292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Antennas + prism (front)</a:t>
            </a:r>
            <a:endParaRPr lang="en-GB" altLang="en-US" sz="800" dirty="0">
              <a:solidFill>
                <a:schemeClr val="tx1"/>
              </a:solidFill>
            </a:endParaRPr>
          </a:p>
        </p:txBody>
      </p:sp>
      <p:sp>
        <p:nvSpPr>
          <p:cNvPr id="12" name="Rectangle 10"/>
          <p:cNvSpPr>
            <a:spLocks noChangeArrowheads="1"/>
          </p:cNvSpPr>
          <p:nvPr/>
        </p:nvSpPr>
        <p:spPr bwMode="auto">
          <a:xfrm>
            <a:off x="4941767" y="6180930"/>
            <a:ext cx="1436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Octans inside the container</a:t>
            </a:r>
            <a:endParaRPr lang="en-GB" altLang="en-US" sz="800" dirty="0">
              <a:solidFill>
                <a:schemeClr val="tx1"/>
              </a:solidFill>
            </a:endParaRPr>
          </a:p>
        </p:txBody>
      </p:sp>
      <p:pic>
        <p:nvPicPr>
          <p:cNvPr id="2050" name="Picture 2" descr="P305002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7031" y="2233613"/>
            <a:ext cx="2377611" cy="178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P30500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8477" y="2233613"/>
            <a:ext cx="2384545" cy="178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Levelling Tower - Installation</a:t>
            </a:r>
            <a:r>
              <a:rPr lang="en-US" altLang="en-US" dirty="0">
                <a:sym typeface="Wingdings" pitchFamily="2" charset="2"/>
              </a:rPr>
              <a:t/>
            </a:r>
            <a:br>
              <a:rPr lang="en-US" altLang="en-US" dirty="0">
                <a:sym typeface="Wingdings" pitchFamily="2" charset="2"/>
              </a:rPr>
            </a:b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Gravel Bed </a:t>
            </a:r>
            <a:r>
              <a:rPr lang="nl-BE" altLang="en-US" dirty="0" err="1" smtClean="0"/>
              <a:t>Levelling</a:t>
            </a:r>
            <a:r>
              <a:rPr lang="nl-BE" altLang="en-US" dirty="0" smtClean="0"/>
              <a:t> – </a:t>
            </a:r>
            <a:r>
              <a:rPr lang="nl-BE" altLang="en-US" dirty="0" err="1" smtClean="0"/>
              <a:t>Levelling</a:t>
            </a:r>
            <a:r>
              <a:rPr lang="nl-BE" altLang="en-US" dirty="0" smtClean="0"/>
              <a:t> </a:t>
            </a:r>
            <a:r>
              <a:rPr lang="nl-BE" altLang="en-US" dirty="0" err="1" smtClean="0"/>
              <a:t>Tower</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6</a:t>
            </a:fld>
            <a:endParaRPr lang="en-US" altLang="en-US">
              <a:solidFill>
                <a:schemeClr val="bg1"/>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1" y="2238376"/>
            <a:ext cx="319722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25" y="2251275"/>
            <a:ext cx="2593975"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2"/>
          <p:cNvSpPr>
            <a:spLocks noChangeArrowheads="1"/>
          </p:cNvSpPr>
          <p:nvPr/>
        </p:nvSpPr>
        <p:spPr bwMode="auto">
          <a:xfrm>
            <a:off x="4486275" y="4029075"/>
            <a:ext cx="7508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dirty="0">
                <a:solidFill>
                  <a:schemeClr val="tx1"/>
                </a:solidFill>
              </a:rPr>
              <a:t>Survey desk</a:t>
            </a:r>
            <a:endParaRPr lang="en-GB" altLang="en-US" sz="800" dirty="0">
              <a:solidFill>
                <a:schemeClr val="tx1"/>
              </a:solidFill>
            </a:endParaRPr>
          </a:p>
        </p:txBody>
      </p:sp>
      <p:sp>
        <p:nvSpPr>
          <p:cNvPr id="16" name="Rectangle 13"/>
          <p:cNvSpPr>
            <a:spLocks noChangeArrowheads="1"/>
          </p:cNvSpPr>
          <p:nvPr/>
        </p:nvSpPr>
        <p:spPr bwMode="auto">
          <a:xfrm>
            <a:off x="6732588" y="4029075"/>
            <a:ext cx="912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GB" altLang="en-US" sz="800" i="1">
                <a:solidFill>
                  <a:schemeClr val="tx1"/>
                </a:solidFill>
              </a:rPr>
              <a:t>Operator’s desk</a:t>
            </a:r>
            <a:endParaRPr lang="en-GB" altLang="en-US" sz="800">
              <a:solidFill>
                <a:schemeClr val="tx1"/>
              </a:solidFill>
            </a:endParaRPr>
          </a:p>
        </p:txBody>
      </p:sp>
      <p:pic>
        <p:nvPicPr>
          <p:cNvPr id="1026" name="Picture 2" descr="P410000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454"/>
          <a:stretch/>
        </p:blipFill>
        <p:spPr bwMode="auto">
          <a:xfrm>
            <a:off x="3995738" y="2251276"/>
            <a:ext cx="2205038" cy="180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P4100006"/>
          <p:cNvPicPr>
            <a:picLocks noChangeAspect="1" noChangeArrowheads="1"/>
          </p:cNvPicPr>
          <p:nvPr/>
        </p:nvPicPr>
        <p:blipFill rotWithShape="1">
          <a:blip r:embed="rId6">
            <a:extLst>
              <a:ext uri="{28A0092B-C50C-407E-A947-70E740481C1C}">
                <a14:useLocalDpi xmlns:a14="http://schemas.microsoft.com/office/drawing/2010/main" val="0"/>
              </a:ext>
            </a:extLst>
          </a:blip>
          <a:srcRect l="-15683" t="-8075" r="-10374" b="27921"/>
          <a:stretch/>
        </p:blipFill>
        <p:spPr bwMode="auto">
          <a:xfrm>
            <a:off x="3918024" y="3999086"/>
            <a:ext cx="4908401" cy="233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8556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Levelling Tower - Calibration</a:t>
            </a:r>
            <a:r>
              <a:rPr lang="en-US" altLang="en-US" dirty="0">
                <a:sym typeface="Wingdings" pitchFamily="2" charset="2"/>
              </a:rPr>
              <a:t/>
            </a:r>
            <a:br>
              <a:rPr lang="en-US" altLang="en-US" dirty="0">
                <a:sym typeface="Wingdings" pitchFamily="2" charset="2"/>
              </a:rPr>
            </a:b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Gravel Bed </a:t>
            </a:r>
            <a:r>
              <a:rPr lang="nl-BE" altLang="en-US" dirty="0" err="1" smtClean="0"/>
              <a:t>Levelling</a:t>
            </a:r>
            <a:r>
              <a:rPr lang="nl-BE" altLang="en-US" dirty="0" smtClean="0"/>
              <a:t> – </a:t>
            </a:r>
            <a:r>
              <a:rPr lang="nl-BE" altLang="en-US" dirty="0" err="1" smtClean="0"/>
              <a:t>Levelling</a:t>
            </a:r>
            <a:r>
              <a:rPr lang="nl-BE" altLang="en-US" dirty="0" smtClean="0"/>
              <a:t> </a:t>
            </a:r>
            <a:r>
              <a:rPr lang="nl-BE" altLang="en-US" dirty="0" err="1" smtClean="0"/>
              <a:t>Tower</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7</a:t>
            </a:fld>
            <a:endParaRPr lang="en-US" altLang="en-US">
              <a:solidFill>
                <a:schemeClr val="bg1"/>
              </a:solidFill>
            </a:endParaRPr>
          </a:p>
        </p:txBody>
      </p:sp>
      <p:pic>
        <p:nvPicPr>
          <p:cNvPr id="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276872"/>
            <a:ext cx="4176059" cy="313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5517232"/>
            <a:ext cx="5259705" cy="797560"/>
          </a:xfrm>
          <a:prstGeom prst="rect">
            <a:avLst/>
          </a:prstGeom>
          <a:noFill/>
          <a:ln>
            <a:noFill/>
          </a:ln>
        </p:spPr>
      </p:pic>
      <p:sp>
        <p:nvSpPr>
          <p:cNvPr id="13" name="Rectangle 12"/>
          <p:cNvSpPr>
            <a:spLocks noChangeArrowheads="1"/>
          </p:cNvSpPr>
          <p:nvPr/>
        </p:nvSpPr>
        <p:spPr bwMode="auto">
          <a:xfrm>
            <a:off x="5436096" y="6321094"/>
            <a:ext cx="21910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None/>
            </a:pPr>
            <a:r>
              <a:rPr lang="en-GB" sz="800" i="1" dirty="0"/>
              <a:t>Level blade after rectification (values in mm) </a:t>
            </a:r>
            <a:endParaRPr lang="en-GB" sz="800" dirty="0"/>
          </a:p>
          <a:p>
            <a:pPr>
              <a:spcBef>
                <a:spcPct val="0"/>
              </a:spcBef>
              <a:buClrTx/>
              <a:buSzTx/>
              <a:buFontTx/>
              <a:buNone/>
            </a:pPr>
            <a:endParaRPr lang="en-GB" altLang="en-US" sz="800" dirty="0">
              <a:solidFill>
                <a:schemeClr val="tx1"/>
              </a:solidFill>
            </a:endParaRPr>
          </a:p>
        </p:txBody>
      </p:sp>
    </p:spTree>
    <p:extLst>
      <p:ext uri="{BB962C8B-B14F-4D97-AF65-F5344CB8AC3E}">
        <p14:creationId xmlns:p14="http://schemas.microsoft.com/office/powerpoint/2010/main" val="2817473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Levelling Tower – Dry Test</a:t>
            </a:r>
            <a:r>
              <a:rPr lang="en-US" altLang="en-US" dirty="0">
                <a:sym typeface="Wingdings" pitchFamily="2" charset="2"/>
              </a:rPr>
              <a:t/>
            </a:r>
            <a:br>
              <a:rPr lang="en-US" altLang="en-US" dirty="0">
                <a:sym typeface="Wingdings" pitchFamily="2" charset="2"/>
              </a:rPr>
            </a:b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Gravel Bed </a:t>
            </a:r>
            <a:r>
              <a:rPr lang="nl-BE" altLang="en-US" dirty="0" err="1" smtClean="0"/>
              <a:t>Levelling</a:t>
            </a:r>
            <a:r>
              <a:rPr lang="nl-BE" altLang="en-US" dirty="0" smtClean="0"/>
              <a:t> – </a:t>
            </a:r>
            <a:r>
              <a:rPr lang="nl-BE" altLang="en-US" dirty="0" err="1" smtClean="0"/>
              <a:t>Levelling</a:t>
            </a:r>
            <a:r>
              <a:rPr lang="nl-BE" altLang="en-US" dirty="0" smtClean="0"/>
              <a:t> </a:t>
            </a:r>
            <a:r>
              <a:rPr lang="nl-BE" altLang="en-US" dirty="0" err="1" smtClean="0"/>
              <a:t>Tower</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8</a:t>
            </a:fld>
            <a:endParaRPr lang="en-US" altLang="en-US">
              <a:solidFill>
                <a:schemeClr val="bg1"/>
              </a:solidFill>
            </a:endParaRPr>
          </a:p>
        </p:txBody>
      </p:sp>
      <p:sp>
        <p:nvSpPr>
          <p:cNvPr id="13" name="Rectangle 12"/>
          <p:cNvSpPr>
            <a:spLocks noChangeArrowheads="1"/>
          </p:cNvSpPr>
          <p:nvPr/>
        </p:nvSpPr>
        <p:spPr bwMode="auto">
          <a:xfrm>
            <a:off x="4788024" y="6330806"/>
            <a:ext cx="21910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None/>
            </a:pPr>
            <a:r>
              <a:rPr lang="en-GB" sz="800" i="1" dirty="0" smtClean="0"/>
              <a:t>Result of Levelling</a:t>
            </a:r>
            <a:endParaRPr lang="en-GB" sz="800" dirty="0"/>
          </a:p>
          <a:p>
            <a:pPr>
              <a:spcBef>
                <a:spcPct val="0"/>
              </a:spcBef>
              <a:buClrTx/>
              <a:buSzTx/>
              <a:buFontTx/>
              <a:buNone/>
            </a:pPr>
            <a:endParaRPr lang="en-GB" altLang="en-US" sz="800" dirty="0">
              <a:solidFill>
                <a:schemeClr val="tx1"/>
              </a:solidFill>
            </a:endParaRPr>
          </a:p>
        </p:txBody>
      </p:sp>
      <p:pic>
        <p:nvPicPr>
          <p:cNvPr id="9" name="Picture 5"/>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443139"/>
            <a:ext cx="2468711" cy="179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SAM_039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2317241"/>
            <a:ext cx="2468711" cy="187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5">
            <a:extLst>
              <a:ext uri="{28A0092B-C50C-407E-A947-70E740481C1C}">
                <a14:useLocalDpi xmlns:a14="http://schemas.microsoft.com/office/drawing/2010/main" val="0"/>
              </a:ext>
            </a:extLst>
          </a:blip>
          <a:srcRect t="18819"/>
          <a:stretch>
            <a:fillRect/>
          </a:stretch>
        </p:blipFill>
        <p:spPr bwMode="auto">
          <a:xfrm>
            <a:off x="3563592" y="2276872"/>
            <a:ext cx="4032447" cy="407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279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7784" y="187200"/>
            <a:ext cx="5760640" cy="490066"/>
          </a:xfrm>
        </p:spPr>
        <p:txBody>
          <a:bodyPr/>
          <a:lstStyle/>
          <a:p>
            <a:pPr fontAlgn="auto">
              <a:spcAft>
                <a:spcPts val="0"/>
              </a:spcAft>
              <a:defRPr/>
            </a:pPr>
            <a:r>
              <a:rPr lang="nl-BE" dirty="0"/>
              <a:t>Port of </a:t>
            </a:r>
            <a:r>
              <a:rPr lang="nl-BE" dirty="0" err="1"/>
              <a:t>takoradi</a:t>
            </a:r>
            <a:r>
              <a:rPr lang="nl-BE" dirty="0"/>
              <a:t> </a:t>
            </a:r>
            <a:r>
              <a:rPr lang="nl-BE" dirty="0" err="1"/>
              <a:t>infrastructure</a:t>
            </a:r>
            <a:r>
              <a:rPr lang="nl-BE" dirty="0"/>
              <a:t> development project - Ghana</a:t>
            </a:r>
            <a:endParaRPr lang="fr-FR" dirty="0"/>
          </a:p>
        </p:txBody>
      </p:sp>
      <p:sp>
        <p:nvSpPr>
          <p:cNvPr id="4099" name="Text Placeholder 4"/>
          <p:cNvSpPr>
            <a:spLocks noGrp="1"/>
          </p:cNvSpPr>
          <p:nvPr>
            <p:ph type="body" sz="quarter" idx="11"/>
          </p:nvPr>
        </p:nvSpPr>
        <p:spPr bwMode="auto">
          <a:xfrm>
            <a:off x="250899" y="1844824"/>
            <a:ext cx="8137525" cy="33843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ym typeface="Wingdings" pitchFamily="2" charset="2"/>
              </a:rPr>
              <a:t>Levelling Tower – Survey Tool</a:t>
            </a:r>
            <a:endParaRPr lang="nl-BE" altLang="en-US" dirty="0" smtClean="0">
              <a:sym typeface="Wingdings" pitchFamily="2" charset="2"/>
            </a:endParaRPr>
          </a:p>
          <a:p>
            <a:endParaRPr lang="fr-FR" altLang="en-US" dirty="0" smtClean="0"/>
          </a:p>
        </p:txBody>
      </p:sp>
      <p:sp>
        <p:nvSpPr>
          <p:cNvPr id="4100" name="Text Placeholder 5"/>
          <p:cNvSpPr>
            <a:spLocks noGrp="1"/>
          </p:cNvSpPr>
          <p:nvPr>
            <p:ph type="body"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nl-BE" altLang="en-US" dirty="0" smtClean="0"/>
              <a:t>Gravel Bed </a:t>
            </a:r>
            <a:r>
              <a:rPr lang="nl-BE" altLang="en-US" dirty="0" err="1" smtClean="0"/>
              <a:t>Levelling</a:t>
            </a:r>
            <a:r>
              <a:rPr lang="nl-BE" altLang="en-US" dirty="0" smtClean="0"/>
              <a:t> – </a:t>
            </a:r>
            <a:r>
              <a:rPr lang="nl-BE" altLang="en-US" dirty="0" err="1" smtClean="0"/>
              <a:t>Levelling</a:t>
            </a:r>
            <a:r>
              <a:rPr lang="nl-BE" altLang="en-US" dirty="0" smtClean="0"/>
              <a:t> </a:t>
            </a:r>
            <a:r>
              <a:rPr lang="nl-BE" altLang="en-US" dirty="0" err="1" smtClean="0"/>
              <a:t>Tower</a:t>
            </a:r>
            <a:endParaRPr lang="fr-FR" altLang="en-US" dirty="0" smtClean="0"/>
          </a:p>
        </p:txBody>
      </p:sp>
      <p:sp>
        <p:nvSpPr>
          <p:cNvPr id="4101" name="Slide Number Placeholder 1"/>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CE34C4-6B22-4A34-B63E-4BC1A901142F}" type="slidenum">
              <a:rPr lang="en-US" altLang="en-US">
                <a:solidFill>
                  <a:schemeClr val="bg1"/>
                </a:solidFill>
              </a:rPr>
              <a:pPr fontAlgn="base">
                <a:spcBef>
                  <a:spcPct val="0"/>
                </a:spcBef>
                <a:spcAft>
                  <a:spcPct val="0"/>
                </a:spcAft>
              </a:pPr>
              <a:t>9</a:t>
            </a:fld>
            <a:endParaRPr lang="en-US" altLang="en-US">
              <a:solidFill>
                <a:schemeClr val="bg1"/>
              </a:solidFill>
            </a:endParaRPr>
          </a:p>
        </p:txBody>
      </p:sp>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2416673"/>
            <a:ext cx="2736304" cy="350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p:cNvPicPr>
            <a:picLocks noChangeAspect="1" noChangeArrowheads="1"/>
          </p:cNvPicPr>
          <p:nvPr/>
        </p:nvPicPr>
        <p:blipFill>
          <a:blip r:embed="rId4">
            <a:extLst>
              <a:ext uri="{28A0092B-C50C-407E-A947-70E740481C1C}">
                <a14:useLocalDpi xmlns:a14="http://schemas.microsoft.com/office/drawing/2010/main" val="0"/>
              </a:ext>
            </a:extLst>
          </a:blip>
          <a:srcRect l="24188" r="22014" b="7222"/>
          <a:stretch>
            <a:fillRect/>
          </a:stretch>
        </p:blipFill>
        <p:spPr bwMode="auto">
          <a:xfrm>
            <a:off x="5436096" y="2388095"/>
            <a:ext cx="2738559" cy="350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6130129" y="5921968"/>
            <a:ext cx="20445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3B6E8F"/>
              </a:buClr>
              <a:buSzPct val="120000"/>
              <a:buFont typeface="Wingdings" pitchFamily="2" charset="2"/>
              <a:buChar char="§"/>
              <a:tabLst>
                <a:tab pos="542925" algn="l"/>
              </a:tabLst>
              <a:defRPr>
                <a:solidFill>
                  <a:srgbClr val="4D4D4D"/>
                </a:solidFill>
                <a:latin typeface="Arial" charset="0"/>
              </a:defRPr>
            </a:lvl1pPr>
            <a:lvl2pPr marL="742950" indent="-28575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2pPr>
            <a:lvl3pPr marL="1143000" indent="-228600">
              <a:spcBef>
                <a:spcPct val="20000"/>
              </a:spcBef>
              <a:buClr>
                <a:srgbClr val="3B6E8F"/>
              </a:buClr>
              <a:buSzPct val="130000"/>
              <a:buFont typeface="Wingdings" pitchFamily="2" charset="2"/>
              <a:buChar char="§"/>
              <a:tabLst>
                <a:tab pos="542925" algn="l"/>
              </a:tabLst>
              <a:defRPr sz="1400">
                <a:solidFill>
                  <a:srgbClr val="4D4D4D"/>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None/>
            </a:pPr>
            <a:r>
              <a:rPr lang="en-US" sz="800" i="1" dirty="0" smtClean="0"/>
              <a:t>Rotating MBE Transducer</a:t>
            </a:r>
            <a:endParaRPr lang="en-GB" sz="800" dirty="0"/>
          </a:p>
          <a:p>
            <a:pPr>
              <a:spcBef>
                <a:spcPct val="0"/>
              </a:spcBef>
              <a:buClrTx/>
              <a:buSzTx/>
              <a:buFontTx/>
              <a:buNone/>
            </a:pPr>
            <a:endParaRPr lang="en-GB" altLang="en-US" sz="800" dirty="0">
              <a:solidFill>
                <a:schemeClr val="tx1"/>
              </a:solidFill>
            </a:endParaRPr>
          </a:p>
        </p:txBody>
      </p:sp>
      <p:cxnSp>
        <p:nvCxnSpPr>
          <p:cNvPr id="18" name="Straight Arrow Connector 2"/>
          <p:cNvCxnSpPr>
            <a:cxnSpLocks noChangeShapeType="1"/>
          </p:cNvCxnSpPr>
          <p:nvPr/>
        </p:nvCxnSpPr>
        <p:spPr bwMode="auto">
          <a:xfrm flipH="1">
            <a:off x="2843808" y="4509120"/>
            <a:ext cx="2808312" cy="0"/>
          </a:xfrm>
          <a:prstGeom prst="straightConnector1">
            <a:avLst/>
          </a:prstGeom>
          <a:noFill/>
          <a:ln w="28575" algn="ctr">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50142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1.Jan De Nul Group Powerpoint Template 2007-2010">
  <a:themeElements>
    <a:clrScheme name="JDN">
      <a:dk1>
        <a:srgbClr val="002E43"/>
      </a:dk1>
      <a:lt1>
        <a:sysClr val="window" lastClr="FFFFFF"/>
      </a:lt1>
      <a:dk2>
        <a:srgbClr val="00263E"/>
      </a:dk2>
      <a:lt2>
        <a:srgbClr val="D8D8D8"/>
      </a:lt2>
      <a:accent1>
        <a:srgbClr val="00629B"/>
      </a:accent1>
      <a:accent2>
        <a:srgbClr val="C80C2F"/>
      </a:accent2>
      <a:accent3>
        <a:srgbClr val="008264"/>
      </a:accent3>
      <a:accent4>
        <a:srgbClr val="F2A900"/>
      </a:accent4>
      <a:accent5>
        <a:srgbClr val="7F7F7F"/>
      </a:accent5>
      <a:accent6>
        <a:srgbClr val="695E4A"/>
      </a:accent6>
      <a:hlink>
        <a:srgbClr val="002E43"/>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1.Jan De Nul Group Powerpoint Template 2007-2010</Template>
  <TotalTime>0</TotalTime>
  <Words>2334</Words>
  <Application>Microsoft Office PowerPoint</Application>
  <PresentationFormat>On-screen Show (4:3)</PresentationFormat>
  <Paragraphs>249</Paragraphs>
  <Slides>28</Slides>
  <Notes>26</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1.Jan De Nul Group Powerpoint Template 2007-2010</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lpstr>Port of takoradi infrastructure development project - Ghana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2017-10-06T12:43:23Z</dcterms:created>
  <dcterms:modified xsi:type="dcterms:W3CDTF">2017-11-21T07:38:10Z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